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1"/>
  </p:notesMasterIdLst>
  <p:sldIdLst>
    <p:sldId id="256" r:id="rId3"/>
    <p:sldId id="257" r:id="rId4"/>
    <p:sldId id="258" r:id="rId5"/>
    <p:sldId id="306" r:id="rId6"/>
    <p:sldId id="263" r:id="rId7"/>
    <p:sldId id="268" r:id="rId8"/>
    <p:sldId id="305" r:id="rId9"/>
    <p:sldId id="296" r:id="rId10"/>
    <p:sldId id="300" r:id="rId11"/>
    <p:sldId id="301" r:id="rId12"/>
    <p:sldId id="262" r:id="rId13"/>
    <p:sldId id="274" r:id="rId14"/>
    <p:sldId id="260" r:id="rId15"/>
    <p:sldId id="259" r:id="rId16"/>
    <p:sldId id="297" r:id="rId17"/>
    <p:sldId id="270" r:id="rId18"/>
    <p:sldId id="271" r:id="rId19"/>
    <p:sldId id="299" r:id="rId20"/>
    <p:sldId id="269" r:id="rId21"/>
    <p:sldId id="302" r:id="rId22"/>
    <p:sldId id="264" r:id="rId23"/>
    <p:sldId id="303" r:id="rId24"/>
    <p:sldId id="272" r:id="rId25"/>
    <p:sldId id="304" r:id="rId26"/>
    <p:sldId id="266" r:id="rId27"/>
    <p:sldId id="267" r:id="rId28"/>
    <p:sldId id="273"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Lst>
  <p:sldSz cx="9144000" cy="5143500" type="screen16x9"/>
  <p:notesSz cx="6858000" cy="9144000"/>
  <p:embeddedFontLst>
    <p:embeddedFont>
      <p:font typeface="Actor" panose="020B0604020202020204" charset="0"/>
      <p:regular r:id="rId52"/>
    </p:embeddedFont>
    <p:embeddedFont>
      <p:font typeface="Amatic SC" panose="00000500000000000000" pitchFamily="2" charset="-79"/>
      <p:regular r:id="rId53"/>
      <p:bold r:id="rId54"/>
    </p:embeddedFont>
    <p:embeddedFont>
      <p:font typeface="Assistant" pitchFamily="2" charset="-79"/>
      <p:regular r:id="rId55"/>
      <p:bold r:id="rId56"/>
    </p:embeddedFont>
    <p:embeddedFont>
      <p:font typeface="Be Vietnam Pro Black" panose="020B0604020202020204" charset="0"/>
      <p:bold r:id="rId57"/>
      <p:boldItalic r:id="rId58"/>
    </p:embeddedFont>
    <p:embeddedFont>
      <p:font typeface="Epilogue" panose="020B0604020202020204" charset="0"/>
      <p:regular r:id="rId59"/>
      <p:bold r:id="rId60"/>
      <p:italic r:id="rId61"/>
      <p:boldItalic r:id="rId62"/>
    </p:embeddedFont>
    <p:embeddedFont>
      <p:font typeface="Nunito Light" pitchFamily="2" charset="0"/>
      <p:regular r:id="rId63"/>
      <p:italic r:id="rId64"/>
    </p:embeddedFont>
    <p:embeddedFont>
      <p:font typeface="Open Sans" panose="020B0606030504020204" pitchFamily="34" charset="0"/>
      <p:regular r:id="rId65"/>
      <p:bold r:id="rId66"/>
      <p:italic r:id="rId67"/>
      <p:boldItalic r:id="rId68"/>
    </p:embeddedFont>
    <p:embeddedFont>
      <p:font typeface="Proxima Nova" panose="020B0604020202020204" charset="0"/>
      <p:regular r:id="rId69"/>
      <p:bold r:id="rId70"/>
      <p:italic r:id="rId71"/>
      <p:boldItalic r:id="rId72"/>
    </p:embeddedFont>
    <p:embeddedFont>
      <p:font typeface="Proxima Nova Semibold" panose="020B0604020202020204" charset="0"/>
      <p:regular r:id="rId73"/>
      <p:bold r:id="rId74"/>
      <p:boldItalic r:id="rId75"/>
    </p:embeddedFont>
    <p:embeddedFont>
      <p:font typeface="Raleway" pitchFamily="2" charset="0"/>
      <p:regular r:id="rId76"/>
      <p:bold r:id="rId77"/>
      <p:italic r:id="rId78"/>
      <p:boldItalic r:id="rId79"/>
    </p:embeddedFont>
    <p:embeddedFont>
      <p:font typeface="Roboto Medium" panose="02000000000000000000" pitchFamily="2"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6CFBF0-D778-4446-9643-E0E5D17C1E05}">
  <a:tblStyle styleId="{B76CFBF0-D778-4446-9643-E0E5D17C1E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CC2D369-7FA0-4C5B-8675-9FC7468BF32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53" autoAdjust="0"/>
    <p:restoredTop sz="94660"/>
  </p:normalViewPr>
  <p:slideViewPr>
    <p:cSldViewPr snapToGrid="0">
      <p:cViewPr varScale="1">
        <p:scale>
          <a:sx n="138" d="100"/>
          <a:sy n="138" d="100"/>
        </p:scale>
        <p:origin x="792"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87" Type="http://schemas.openxmlformats.org/officeDocument/2006/relationships/tableStyles" Target="tableStyles.xml"/><Relationship Id="rId61" Type="http://schemas.openxmlformats.org/officeDocument/2006/relationships/font" Target="fonts/font10.fntdata"/><Relationship Id="rId82" Type="http://schemas.openxmlformats.org/officeDocument/2006/relationships/font" Target="fonts/font31.fntdata"/></Relationships>
</file>

<file path=ppt/media/hdphoto1.wdp>
</file>

<file path=ppt/media/hdphoto2.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a:extLst>
            <a:ext uri="{FF2B5EF4-FFF2-40B4-BE49-F238E27FC236}">
              <a16:creationId xmlns:a16="http://schemas.microsoft.com/office/drawing/2014/main" id="{E3509B43-D0D4-614C-285A-A501BB7EB514}"/>
            </a:ext>
          </a:extLst>
        </p:cNvPr>
        <p:cNvGrpSpPr/>
        <p:nvPr/>
      </p:nvGrpSpPr>
      <p:grpSpPr>
        <a:xfrm>
          <a:off x="0" y="0"/>
          <a:ext cx="0" cy="0"/>
          <a:chOff x="0" y="0"/>
          <a:chExt cx="0" cy="0"/>
        </a:xfrm>
      </p:grpSpPr>
      <p:sp>
        <p:nvSpPr>
          <p:cNvPr id="238" name="Google Shape;238;g54dda1946d_6_308:notes">
            <a:extLst>
              <a:ext uri="{FF2B5EF4-FFF2-40B4-BE49-F238E27FC236}">
                <a16:creationId xmlns:a16="http://schemas.microsoft.com/office/drawing/2014/main" id="{90A007F4-F2D6-BBC1-CE5E-719ECDD115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4dda1946d_6_308:notes">
            <a:extLst>
              <a:ext uri="{FF2B5EF4-FFF2-40B4-BE49-F238E27FC236}">
                <a16:creationId xmlns:a16="http://schemas.microsoft.com/office/drawing/2014/main" id="{0D51F7D1-ECD3-977F-E4F5-3C76F6BBFF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4867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a67819989b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a67819989b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2a67819989b_0_17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2a67819989b_0_17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a67819989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a67819989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a:extLst>
            <a:ext uri="{FF2B5EF4-FFF2-40B4-BE49-F238E27FC236}">
              <a16:creationId xmlns:a16="http://schemas.microsoft.com/office/drawing/2014/main" id="{3B7A2E0F-FB34-F165-064D-2F2604D87FD5}"/>
            </a:ext>
          </a:extLst>
        </p:cNvPr>
        <p:cNvGrpSpPr/>
        <p:nvPr/>
      </p:nvGrpSpPr>
      <p:grpSpPr>
        <a:xfrm>
          <a:off x="0" y="0"/>
          <a:ext cx="0" cy="0"/>
          <a:chOff x="0" y="0"/>
          <a:chExt cx="0" cy="0"/>
        </a:xfrm>
      </p:grpSpPr>
      <p:sp>
        <p:nvSpPr>
          <p:cNvPr id="295" name="Google Shape;295;g2a67819989b_0_119:notes">
            <a:extLst>
              <a:ext uri="{FF2B5EF4-FFF2-40B4-BE49-F238E27FC236}">
                <a16:creationId xmlns:a16="http://schemas.microsoft.com/office/drawing/2014/main" id="{A34FF2AE-0312-100A-1FD5-C87979FD7D7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2a67819989b_0_119:notes">
            <a:extLst>
              <a:ext uri="{FF2B5EF4-FFF2-40B4-BE49-F238E27FC236}">
                <a16:creationId xmlns:a16="http://schemas.microsoft.com/office/drawing/2014/main" id="{4FFB8EB9-228A-68DC-B496-8F10409877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86593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2a67819989b_0_17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2a67819989b_0_17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2a67819989b_0_178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2a67819989b_0_17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a:extLst>
            <a:ext uri="{FF2B5EF4-FFF2-40B4-BE49-F238E27FC236}">
              <a16:creationId xmlns:a16="http://schemas.microsoft.com/office/drawing/2014/main" id="{81A04EF6-D789-AC75-9BB3-857239B0782E}"/>
            </a:ext>
          </a:extLst>
        </p:cNvPr>
        <p:cNvGrpSpPr/>
        <p:nvPr/>
      </p:nvGrpSpPr>
      <p:grpSpPr>
        <a:xfrm>
          <a:off x="0" y="0"/>
          <a:ext cx="0" cy="0"/>
          <a:chOff x="0" y="0"/>
          <a:chExt cx="0" cy="0"/>
        </a:xfrm>
      </p:grpSpPr>
      <p:sp>
        <p:nvSpPr>
          <p:cNvPr id="295" name="Google Shape;295;g2a67819989b_0_119:notes">
            <a:extLst>
              <a:ext uri="{FF2B5EF4-FFF2-40B4-BE49-F238E27FC236}">
                <a16:creationId xmlns:a16="http://schemas.microsoft.com/office/drawing/2014/main" id="{25402B08-A832-5F31-BAA5-E90C975014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2a67819989b_0_119:notes">
            <a:extLst>
              <a:ext uri="{FF2B5EF4-FFF2-40B4-BE49-F238E27FC236}">
                <a16:creationId xmlns:a16="http://schemas.microsoft.com/office/drawing/2014/main" id="{268039F6-E706-B912-F8AB-4D5BBB45CF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187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a67819989b_0_178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a67819989b_0_17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a6781998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a6781998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a:extLst>
            <a:ext uri="{FF2B5EF4-FFF2-40B4-BE49-F238E27FC236}">
              <a16:creationId xmlns:a16="http://schemas.microsoft.com/office/drawing/2014/main" id="{BE8C4D2E-759A-7728-42F6-C1100B04653A}"/>
            </a:ext>
          </a:extLst>
        </p:cNvPr>
        <p:cNvGrpSpPr/>
        <p:nvPr/>
      </p:nvGrpSpPr>
      <p:grpSpPr>
        <a:xfrm>
          <a:off x="0" y="0"/>
          <a:ext cx="0" cy="0"/>
          <a:chOff x="0" y="0"/>
          <a:chExt cx="0" cy="0"/>
        </a:xfrm>
      </p:grpSpPr>
      <p:sp>
        <p:nvSpPr>
          <p:cNvPr id="238" name="Google Shape;238;g54dda1946d_6_308:notes">
            <a:extLst>
              <a:ext uri="{FF2B5EF4-FFF2-40B4-BE49-F238E27FC236}">
                <a16:creationId xmlns:a16="http://schemas.microsoft.com/office/drawing/2014/main" id="{4020B4D7-981F-337E-948B-ACA371D9B1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4dda1946d_6_308:notes">
            <a:extLst>
              <a:ext uri="{FF2B5EF4-FFF2-40B4-BE49-F238E27FC236}">
                <a16:creationId xmlns:a16="http://schemas.microsoft.com/office/drawing/2014/main" id="{475DE437-84D3-A75E-8D0A-31B111F756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90400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a67819989b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a67819989b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a67819989b_0_178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a67819989b_0_178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a:extLst>
            <a:ext uri="{FF2B5EF4-FFF2-40B4-BE49-F238E27FC236}">
              <a16:creationId xmlns:a16="http://schemas.microsoft.com/office/drawing/2014/main" id="{BECBA46F-5B07-CD4F-71AA-CCFAEF9C4192}"/>
            </a:ext>
          </a:extLst>
        </p:cNvPr>
        <p:cNvGrpSpPr/>
        <p:nvPr/>
      </p:nvGrpSpPr>
      <p:grpSpPr>
        <a:xfrm>
          <a:off x="0" y="0"/>
          <a:ext cx="0" cy="0"/>
          <a:chOff x="0" y="0"/>
          <a:chExt cx="0" cy="0"/>
        </a:xfrm>
      </p:grpSpPr>
      <p:sp>
        <p:nvSpPr>
          <p:cNvPr id="238" name="Google Shape;238;g54dda1946d_6_308:notes">
            <a:extLst>
              <a:ext uri="{FF2B5EF4-FFF2-40B4-BE49-F238E27FC236}">
                <a16:creationId xmlns:a16="http://schemas.microsoft.com/office/drawing/2014/main" id="{313EA260-BAD7-4430-F786-3FB879D030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4dda1946d_6_308:notes">
            <a:extLst>
              <a:ext uri="{FF2B5EF4-FFF2-40B4-BE49-F238E27FC236}">
                <a16:creationId xmlns:a16="http://schemas.microsoft.com/office/drawing/2014/main" id="{5E054516-FE1F-E25D-8F63-6EAA1E3B7E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55771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2a67819989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2a67819989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2a67819989b_0_179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2a67819989b_0_17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2a67819989b_0_17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2a67819989b_0_17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2a67819989b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2a67819989b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a67819989b_1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a67819989b_1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2a67819989b_0_90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2a67819989b_0_90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2a67819989b_0_90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2a67819989b_0_9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2a67819989b_0_90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2a67819989b_0_9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2a67819989b_0_90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2a67819989b_0_9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2a67819989b_0_9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2a67819989b_0_9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2a67819989b_0_9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2a67819989b_0_9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3"/>
        <p:cNvGrpSpPr/>
        <p:nvPr/>
      </p:nvGrpSpPr>
      <p:grpSpPr>
        <a:xfrm>
          <a:off x="0" y="0"/>
          <a:ext cx="0" cy="0"/>
          <a:chOff x="0" y="0"/>
          <a:chExt cx="0" cy="0"/>
        </a:xfrm>
      </p:grpSpPr>
      <p:sp>
        <p:nvSpPr>
          <p:cNvPr id="3174" name="Google Shape;3174;g2a67819989b_0_116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5" name="Google Shape;3175;g2a67819989b_0_116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2"/>
        <p:cNvGrpSpPr/>
        <p:nvPr/>
      </p:nvGrpSpPr>
      <p:grpSpPr>
        <a:xfrm>
          <a:off x="0" y="0"/>
          <a:ext cx="0" cy="0"/>
          <a:chOff x="0" y="0"/>
          <a:chExt cx="0" cy="0"/>
        </a:xfrm>
      </p:grpSpPr>
      <p:sp>
        <p:nvSpPr>
          <p:cNvPr id="3593" name="Google Shape;3593;g2a67819989b_0_12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4" name="Google Shape;3594;g2a67819989b_0_12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p:cNvGrpSpPr/>
        <p:nvPr/>
      </p:nvGrpSpPr>
      <p:grpSpPr>
        <a:xfrm>
          <a:off x="0" y="0"/>
          <a:ext cx="0" cy="0"/>
          <a:chOff x="0" y="0"/>
          <a:chExt cx="0" cy="0"/>
        </a:xfrm>
      </p:grpSpPr>
      <p:sp>
        <p:nvSpPr>
          <p:cNvPr id="3763" name="Google Shape;3763;g2a67819989b_0_122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2a67819989b_0_12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7"/>
        <p:cNvGrpSpPr/>
        <p:nvPr/>
      </p:nvGrpSpPr>
      <p:grpSpPr>
        <a:xfrm>
          <a:off x="0" y="0"/>
          <a:ext cx="0" cy="0"/>
          <a:chOff x="0" y="0"/>
          <a:chExt cx="0" cy="0"/>
        </a:xfrm>
      </p:grpSpPr>
      <p:sp>
        <p:nvSpPr>
          <p:cNvPr id="4168" name="Google Shape;4168;g2a67819989b_0_12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9" name="Google Shape;4169;g2a67819989b_0_12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a:extLst>
            <a:ext uri="{FF2B5EF4-FFF2-40B4-BE49-F238E27FC236}">
              <a16:creationId xmlns:a16="http://schemas.microsoft.com/office/drawing/2014/main" id="{FB3B1245-8587-2028-FD5A-14FC69132622}"/>
            </a:ext>
          </a:extLst>
        </p:cNvPr>
        <p:cNvGrpSpPr/>
        <p:nvPr/>
      </p:nvGrpSpPr>
      <p:grpSpPr>
        <a:xfrm>
          <a:off x="0" y="0"/>
          <a:ext cx="0" cy="0"/>
          <a:chOff x="0" y="0"/>
          <a:chExt cx="0" cy="0"/>
        </a:xfrm>
      </p:grpSpPr>
      <p:sp>
        <p:nvSpPr>
          <p:cNvPr id="238" name="Google Shape;238;g54dda1946d_6_308:notes">
            <a:extLst>
              <a:ext uri="{FF2B5EF4-FFF2-40B4-BE49-F238E27FC236}">
                <a16:creationId xmlns:a16="http://schemas.microsoft.com/office/drawing/2014/main" id="{FC193323-4422-0109-0437-64C9DC620F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4dda1946d_6_308:notes">
            <a:extLst>
              <a:ext uri="{FF2B5EF4-FFF2-40B4-BE49-F238E27FC236}">
                <a16:creationId xmlns:a16="http://schemas.microsoft.com/office/drawing/2014/main" id="{388B10BE-0DB6-309C-9883-FB7426DE9C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51942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7"/>
        <p:cNvGrpSpPr/>
        <p:nvPr/>
      </p:nvGrpSpPr>
      <p:grpSpPr>
        <a:xfrm>
          <a:off x="0" y="0"/>
          <a:ext cx="0" cy="0"/>
          <a:chOff x="0" y="0"/>
          <a:chExt cx="0" cy="0"/>
        </a:xfrm>
      </p:grpSpPr>
      <p:sp>
        <p:nvSpPr>
          <p:cNvPr id="4548" name="Google Shape;4548;g2a67819989b_0_129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9" name="Google Shape;4549;g2a67819989b_0_129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3"/>
        <p:cNvGrpSpPr/>
        <p:nvPr/>
      </p:nvGrpSpPr>
      <p:grpSpPr>
        <a:xfrm>
          <a:off x="0" y="0"/>
          <a:ext cx="0" cy="0"/>
          <a:chOff x="0" y="0"/>
          <a:chExt cx="0" cy="0"/>
        </a:xfrm>
      </p:grpSpPr>
      <p:sp>
        <p:nvSpPr>
          <p:cNvPr id="4974" name="Google Shape;4974;g2a67819989b_0_134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5" name="Google Shape;4975;g2a67819989b_0_13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4"/>
        <p:cNvGrpSpPr/>
        <p:nvPr/>
      </p:nvGrpSpPr>
      <p:grpSpPr>
        <a:xfrm>
          <a:off x="0" y="0"/>
          <a:ext cx="0" cy="0"/>
          <a:chOff x="0" y="0"/>
          <a:chExt cx="0" cy="0"/>
        </a:xfrm>
      </p:grpSpPr>
      <p:sp>
        <p:nvSpPr>
          <p:cNvPr id="5335" name="Google Shape;5335;g2a67819989b_0_137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6" name="Google Shape;5336;g2a67819989b_0_13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4"/>
        <p:cNvGrpSpPr/>
        <p:nvPr/>
      </p:nvGrpSpPr>
      <p:grpSpPr>
        <a:xfrm>
          <a:off x="0" y="0"/>
          <a:ext cx="0" cy="0"/>
          <a:chOff x="0" y="0"/>
          <a:chExt cx="0" cy="0"/>
        </a:xfrm>
      </p:grpSpPr>
      <p:sp>
        <p:nvSpPr>
          <p:cNvPr id="5845" name="Google Shape;5845;g2a67819989b_0_14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6" name="Google Shape;5846;g2a67819989b_0_14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4"/>
        <p:cNvGrpSpPr/>
        <p:nvPr/>
      </p:nvGrpSpPr>
      <p:grpSpPr>
        <a:xfrm>
          <a:off x="0" y="0"/>
          <a:ext cx="0" cy="0"/>
          <a:chOff x="0" y="0"/>
          <a:chExt cx="0" cy="0"/>
        </a:xfrm>
      </p:grpSpPr>
      <p:sp>
        <p:nvSpPr>
          <p:cNvPr id="6465" name="Google Shape;6465;g2a67819989b_0_149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6" name="Google Shape;6466;g2a67819989b_0_149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8"/>
        <p:cNvGrpSpPr/>
        <p:nvPr/>
      </p:nvGrpSpPr>
      <p:grpSpPr>
        <a:xfrm>
          <a:off x="0" y="0"/>
          <a:ext cx="0" cy="0"/>
          <a:chOff x="0" y="0"/>
          <a:chExt cx="0" cy="0"/>
        </a:xfrm>
      </p:grpSpPr>
      <p:sp>
        <p:nvSpPr>
          <p:cNvPr id="7059" name="Google Shape;7059;g2a67819989b_0_155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0" name="Google Shape;7060;g2a67819989b_0_15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9"/>
        <p:cNvGrpSpPr/>
        <p:nvPr/>
      </p:nvGrpSpPr>
      <p:grpSpPr>
        <a:xfrm>
          <a:off x="0" y="0"/>
          <a:ext cx="0" cy="0"/>
          <a:chOff x="0" y="0"/>
          <a:chExt cx="0" cy="0"/>
        </a:xfrm>
      </p:grpSpPr>
      <p:sp>
        <p:nvSpPr>
          <p:cNvPr id="7380" name="Google Shape;7380;g2a67819989b_0_158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1" name="Google Shape;7381;g2a67819989b_0_15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7"/>
        <p:cNvGrpSpPr/>
        <p:nvPr/>
      </p:nvGrpSpPr>
      <p:grpSpPr>
        <a:xfrm>
          <a:off x="0" y="0"/>
          <a:ext cx="0" cy="0"/>
          <a:chOff x="0" y="0"/>
          <a:chExt cx="0" cy="0"/>
        </a:xfrm>
      </p:grpSpPr>
      <p:sp>
        <p:nvSpPr>
          <p:cNvPr id="7688" name="Google Shape;7688;g2a67819989b_0_177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9" name="Google Shape;7689;g2a67819989b_0_17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a67819989b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2a67819989b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a67819989b_0_178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a67819989b_0_17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a:extLst>
            <a:ext uri="{FF2B5EF4-FFF2-40B4-BE49-F238E27FC236}">
              <a16:creationId xmlns:a16="http://schemas.microsoft.com/office/drawing/2014/main" id="{6DB27009-D306-65AA-56AC-AAC8AB03C472}"/>
            </a:ext>
          </a:extLst>
        </p:cNvPr>
        <p:cNvGrpSpPr/>
        <p:nvPr/>
      </p:nvGrpSpPr>
      <p:grpSpPr>
        <a:xfrm>
          <a:off x="0" y="0"/>
          <a:ext cx="0" cy="0"/>
          <a:chOff x="0" y="0"/>
          <a:chExt cx="0" cy="0"/>
        </a:xfrm>
      </p:grpSpPr>
      <p:sp>
        <p:nvSpPr>
          <p:cNvPr id="395" name="Google Shape;395;g2a67819989b_0_17807:notes">
            <a:extLst>
              <a:ext uri="{FF2B5EF4-FFF2-40B4-BE49-F238E27FC236}">
                <a16:creationId xmlns:a16="http://schemas.microsoft.com/office/drawing/2014/main" id="{DF3FEC28-CFEE-E0F4-1D36-1131D3FB17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a67819989b_0_17807:notes">
            <a:extLst>
              <a:ext uri="{FF2B5EF4-FFF2-40B4-BE49-F238E27FC236}">
                <a16:creationId xmlns:a16="http://schemas.microsoft.com/office/drawing/2014/main" id="{2472F9AA-97B2-E5BD-05B5-F032413199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823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a:extLst>
            <a:ext uri="{FF2B5EF4-FFF2-40B4-BE49-F238E27FC236}">
              <a16:creationId xmlns:a16="http://schemas.microsoft.com/office/drawing/2014/main" id="{9B31AA43-5066-4349-1C50-EE6B6B4B3831}"/>
            </a:ext>
          </a:extLst>
        </p:cNvPr>
        <p:cNvGrpSpPr/>
        <p:nvPr/>
      </p:nvGrpSpPr>
      <p:grpSpPr>
        <a:xfrm>
          <a:off x="0" y="0"/>
          <a:ext cx="0" cy="0"/>
          <a:chOff x="0" y="0"/>
          <a:chExt cx="0" cy="0"/>
        </a:xfrm>
      </p:grpSpPr>
      <p:sp>
        <p:nvSpPr>
          <p:cNvPr id="238" name="Google Shape;238;g54dda1946d_6_308:notes">
            <a:extLst>
              <a:ext uri="{FF2B5EF4-FFF2-40B4-BE49-F238E27FC236}">
                <a16:creationId xmlns:a16="http://schemas.microsoft.com/office/drawing/2014/main" id="{DE6FCED4-6C51-92C9-8E3C-51AEA940FA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4dda1946d_6_308:notes">
            <a:extLst>
              <a:ext uri="{FF2B5EF4-FFF2-40B4-BE49-F238E27FC236}">
                <a16:creationId xmlns:a16="http://schemas.microsoft.com/office/drawing/2014/main" id="{C20919A5-AB38-2624-67B7-3A47554B41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4320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a:extLst>
            <a:ext uri="{FF2B5EF4-FFF2-40B4-BE49-F238E27FC236}">
              <a16:creationId xmlns:a16="http://schemas.microsoft.com/office/drawing/2014/main" id="{CD8CCFC7-348A-1014-BAF1-D9FF305D08AE}"/>
            </a:ext>
          </a:extLst>
        </p:cNvPr>
        <p:cNvGrpSpPr/>
        <p:nvPr/>
      </p:nvGrpSpPr>
      <p:grpSpPr>
        <a:xfrm>
          <a:off x="0" y="0"/>
          <a:ext cx="0" cy="0"/>
          <a:chOff x="0" y="0"/>
          <a:chExt cx="0" cy="0"/>
        </a:xfrm>
      </p:grpSpPr>
      <p:sp>
        <p:nvSpPr>
          <p:cNvPr id="271" name="Google Shape;271;g2a67819989b_0_109:notes">
            <a:extLst>
              <a:ext uri="{FF2B5EF4-FFF2-40B4-BE49-F238E27FC236}">
                <a16:creationId xmlns:a16="http://schemas.microsoft.com/office/drawing/2014/main" id="{E525408E-0BFA-E62F-1B4E-3AB1A7E7B8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a67819989b_0_109:notes">
            <a:extLst>
              <a:ext uri="{FF2B5EF4-FFF2-40B4-BE49-F238E27FC236}">
                <a16:creationId xmlns:a16="http://schemas.microsoft.com/office/drawing/2014/main" id="{5D489A02-911F-95F3-8B0B-9F9F82B728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79048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10" name="Google Shape;10;p2"/>
          <p:cNvGrpSpPr/>
          <p:nvPr/>
        </p:nvGrpSpPr>
        <p:grpSpPr>
          <a:xfrm>
            <a:off x="6494769" y="-1046000"/>
            <a:ext cx="2889600" cy="2955825"/>
            <a:chOff x="6494769" y="-1046000"/>
            <a:chExt cx="2889600" cy="2955825"/>
          </a:xfrm>
        </p:grpSpPr>
        <p:sp>
          <p:nvSpPr>
            <p:cNvPr id="11" name="Google Shape;11;p2"/>
            <p:cNvSpPr/>
            <p:nvPr/>
          </p:nvSpPr>
          <p:spPr>
            <a:xfrm>
              <a:off x="7348675" y="446725"/>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12;p2"/>
            <p:cNvSpPr/>
            <p:nvPr/>
          </p:nvSpPr>
          <p:spPr>
            <a:xfrm rot="-2700000">
              <a:off x="6449341" y="-154228"/>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3" name="Google Shape;13;p2"/>
          <p:cNvGrpSpPr/>
          <p:nvPr/>
        </p:nvGrpSpPr>
        <p:grpSpPr>
          <a:xfrm>
            <a:off x="5661625" y="2406300"/>
            <a:ext cx="5033594" cy="3794900"/>
            <a:chOff x="5661625" y="2406300"/>
            <a:chExt cx="5033594" cy="3794900"/>
          </a:xfrm>
        </p:grpSpPr>
        <p:sp>
          <p:nvSpPr>
            <p:cNvPr id="14" name="Google Shape;14;p2"/>
            <p:cNvSpPr/>
            <p:nvPr/>
          </p:nvSpPr>
          <p:spPr>
            <a:xfrm rot="-2700000">
              <a:off x="6100791" y="4203372"/>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 name="Google Shape;15;p2"/>
            <p:cNvSpPr/>
            <p:nvPr/>
          </p:nvSpPr>
          <p:spPr>
            <a:xfrm rot="-2700000">
              <a:off x="7760191" y="3298072"/>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 name="Google Shape;16;p2"/>
            <p:cNvSpPr/>
            <p:nvPr/>
          </p:nvSpPr>
          <p:spPr>
            <a:xfrm>
              <a:off x="5661625" y="4101050"/>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7" name="Google Shape;17;p2"/>
          <p:cNvSpPr txBox="1">
            <a:spLocks noGrp="1"/>
          </p:cNvSpPr>
          <p:nvPr>
            <p:ph type="ctrTitle"/>
          </p:nvPr>
        </p:nvSpPr>
        <p:spPr>
          <a:xfrm>
            <a:off x="713225" y="1970191"/>
            <a:ext cx="7512900" cy="14181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800">
                <a:latin typeface="Be Vietnam Pro Black"/>
                <a:ea typeface="Be Vietnam Pro Black"/>
                <a:cs typeface="Be Vietnam Pro Black"/>
                <a:sym typeface="Be Vietnam Pro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8" name="Google Shape;18;p2"/>
          <p:cNvSpPr txBox="1">
            <a:spLocks noGrp="1"/>
          </p:cNvSpPr>
          <p:nvPr>
            <p:ph type="subTitle" idx="1"/>
          </p:nvPr>
        </p:nvSpPr>
        <p:spPr>
          <a:xfrm>
            <a:off x="713225" y="3441416"/>
            <a:ext cx="75129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3"/>
        <p:cNvGrpSpPr/>
        <p:nvPr/>
      </p:nvGrpSpPr>
      <p:grpSpPr>
        <a:xfrm>
          <a:off x="0" y="0"/>
          <a:ext cx="0" cy="0"/>
          <a:chOff x="0" y="0"/>
          <a:chExt cx="0" cy="0"/>
        </a:xfrm>
      </p:grpSpPr>
      <p:pic>
        <p:nvPicPr>
          <p:cNvPr id="84" name="Google Shape;84;p13"/>
          <p:cNvPicPr preferRelativeResize="0"/>
          <p:nvPr/>
        </p:nvPicPr>
        <p:blipFill>
          <a:blip r:embed="rId2">
            <a:alphaModFix/>
          </a:blip>
          <a:stretch>
            <a:fillRect/>
          </a:stretch>
        </p:blipFill>
        <p:spPr>
          <a:xfrm>
            <a:off x="75" y="0"/>
            <a:ext cx="9144000" cy="5143500"/>
          </a:xfrm>
          <a:prstGeom prst="rect">
            <a:avLst/>
          </a:prstGeom>
          <a:noFill/>
          <a:ln>
            <a:noFill/>
          </a:ln>
        </p:spPr>
      </p:pic>
      <p:sp>
        <p:nvSpPr>
          <p:cNvPr id="85" name="Google Shape;85;p13"/>
          <p:cNvSpPr/>
          <p:nvPr/>
        </p:nvSpPr>
        <p:spPr>
          <a:xfrm rot="-2700000">
            <a:off x="7115141" y="1278872"/>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6" name="Google Shape;86;p13"/>
          <p:cNvSpPr/>
          <p:nvPr/>
        </p:nvSpPr>
        <p:spPr>
          <a:xfrm rot="-2700000">
            <a:off x="6154066" y="4391097"/>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7" name="Google Shape;87;p13"/>
          <p:cNvSpPr/>
          <p:nvPr/>
        </p:nvSpPr>
        <p:spPr>
          <a:xfrm>
            <a:off x="7455300" y="292625"/>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8" name="Google Shape;8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9" name="Google Shape;89;p13"/>
          <p:cNvSpPr txBox="1">
            <a:spLocks noGrp="1"/>
          </p:cNvSpPr>
          <p:nvPr>
            <p:ph type="title" idx="2" hasCustomPrompt="1"/>
          </p:nvPr>
        </p:nvSpPr>
        <p:spPr>
          <a:xfrm>
            <a:off x="720000" y="2010270"/>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subTitle" idx="1"/>
          </p:nvPr>
        </p:nvSpPr>
        <p:spPr>
          <a:xfrm>
            <a:off x="1664075" y="2010270"/>
            <a:ext cx="2069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1" name="Google Shape;91;p13"/>
          <p:cNvSpPr txBox="1">
            <a:spLocks noGrp="1"/>
          </p:cNvSpPr>
          <p:nvPr>
            <p:ph type="title" idx="3" hasCustomPrompt="1"/>
          </p:nvPr>
        </p:nvSpPr>
        <p:spPr>
          <a:xfrm>
            <a:off x="720000" y="2754970"/>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subTitle" idx="4"/>
          </p:nvPr>
        </p:nvSpPr>
        <p:spPr>
          <a:xfrm>
            <a:off x="1664075" y="2754970"/>
            <a:ext cx="2069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3" name="Google Shape;93;p13"/>
          <p:cNvSpPr txBox="1">
            <a:spLocks noGrp="1"/>
          </p:cNvSpPr>
          <p:nvPr>
            <p:ph type="title" idx="5" hasCustomPrompt="1"/>
          </p:nvPr>
        </p:nvSpPr>
        <p:spPr>
          <a:xfrm>
            <a:off x="720000" y="3499670"/>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subTitle" idx="6"/>
          </p:nvPr>
        </p:nvSpPr>
        <p:spPr>
          <a:xfrm>
            <a:off x="1664075" y="3499670"/>
            <a:ext cx="2069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5" name="Google Shape;95;p13"/>
          <p:cNvSpPr txBox="1">
            <a:spLocks noGrp="1"/>
          </p:cNvSpPr>
          <p:nvPr>
            <p:ph type="title" idx="7" hasCustomPrompt="1"/>
          </p:nvPr>
        </p:nvSpPr>
        <p:spPr>
          <a:xfrm>
            <a:off x="4233125" y="2010270"/>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subTitle" idx="8"/>
          </p:nvPr>
        </p:nvSpPr>
        <p:spPr>
          <a:xfrm>
            <a:off x="5177200" y="2010270"/>
            <a:ext cx="2069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7" name="Google Shape;97;p13"/>
          <p:cNvSpPr txBox="1">
            <a:spLocks noGrp="1"/>
          </p:cNvSpPr>
          <p:nvPr>
            <p:ph type="title" idx="9" hasCustomPrompt="1"/>
          </p:nvPr>
        </p:nvSpPr>
        <p:spPr>
          <a:xfrm>
            <a:off x="4233125" y="2754970"/>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3"/>
          </p:nvPr>
        </p:nvSpPr>
        <p:spPr>
          <a:xfrm>
            <a:off x="5177200" y="2754970"/>
            <a:ext cx="2069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9" name="Google Shape;99;p13"/>
          <p:cNvSpPr txBox="1">
            <a:spLocks noGrp="1"/>
          </p:cNvSpPr>
          <p:nvPr>
            <p:ph type="title" idx="14" hasCustomPrompt="1"/>
          </p:nvPr>
        </p:nvSpPr>
        <p:spPr>
          <a:xfrm>
            <a:off x="4233125" y="3499670"/>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subTitle" idx="15"/>
          </p:nvPr>
        </p:nvSpPr>
        <p:spPr>
          <a:xfrm>
            <a:off x="5177200" y="3499670"/>
            <a:ext cx="2069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01"/>
        <p:cNvGrpSpPr/>
        <p:nvPr/>
      </p:nvGrpSpPr>
      <p:grpSpPr>
        <a:xfrm>
          <a:off x="0" y="0"/>
          <a:ext cx="0" cy="0"/>
          <a:chOff x="0" y="0"/>
          <a:chExt cx="0" cy="0"/>
        </a:xfrm>
      </p:grpSpPr>
      <p:pic>
        <p:nvPicPr>
          <p:cNvPr id="102" name="Google Shape;102;p14"/>
          <p:cNvPicPr preferRelativeResize="0"/>
          <p:nvPr/>
        </p:nvPicPr>
        <p:blipFill>
          <a:blip r:embed="rId2">
            <a:alphaModFix/>
          </a:blip>
          <a:stretch>
            <a:fillRect/>
          </a:stretch>
        </p:blipFill>
        <p:spPr>
          <a:xfrm>
            <a:off x="75" y="0"/>
            <a:ext cx="9144000" cy="5143500"/>
          </a:xfrm>
          <a:prstGeom prst="rect">
            <a:avLst/>
          </a:prstGeom>
          <a:noFill/>
          <a:ln>
            <a:noFill/>
          </a:ln>
        </p:spPr>
      </p:pic>
      <p:sp>
        <p:nvSpPr>
          <p:cNvPr id="103" name="Google Shape;103;p14"/>
          <p:cNvSpPr txBox="1">
            <a:spLocks noGrp="1"/>
          </p:cNvSpPr>
          <p:nvPr>
            <p:ph type="title"/>
          </p:nvPr>
        </p:nvSpPr>
        <p:spPr>
          <a:xfrm>
            <a:off x="713225" y="2149800"/>
            <a:ext cx="3233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4" name="Google Shape;104;p14"/>
          <p:cNvSpPr txBox="1">
            <a:spLocks noGrp="1"/>
          </p:cNvSpPr>
          <p:nvPr>
            <p:ph type="subTitle" idx="1"/>
          </p:nvPr>
        </p:nvSpPr>
        <p:spPr>
          <a:xfrm>
            <a:off x="713225" y="2838200"/>
            <a:ext cx="3233100" cy="9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5"/>
        <p:cNvGrpSpPr/>
        <p:nvPr/>
      </p:nvGrpSpPr>
      <p:grpSpPr>
        <a:xfrm>
          <a:off x="0" y="0"/>
          <a:ext cx="0" cy="0"/>
          <a:chOff x="0" y="0"/>
          <a:chExt cx="0" cy="0"/>
        </a:xfrm>
      </p:grpSpPr>
      <p:pic>
        <p:nvPicPr>
          <p:cNvPr id="106" name="Google Shape;106;p15"/>
          <p:cNvPicPr preferRelativeResize="0"/>
          <p:nvPr/>
        </p:nvPicPr>
        <p:blipFill>
          <a:blip r:embed="rId2">
            <a:alphaModFix/>
          </a:blip>
          <a:stretch>
            <a:fillRect/>
          </a:stretch>
        </p:blipFill>
        <p:spPr>
          <a:xfrm>
            <a:off x="75" y="0"/>
            <a:ext cx="9144000" cy="5143500"/>
          </a:xfrm>
          <a:prstGeom prst="rect">
            <a:avLst/>
          </a:prstGeom>
          <a:noFill/>
          <a:ln>
            <a:noFill/>
          </a:ln>
        </p:spPr>
      </p:pic>
      <p:sp>
        <p:nvSpPr>
          <p:cNvPr id="107" name="Google Shape;10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15"/>
          <p:cNvSpPr txBox="1">
            <a:spLocks noGrp="1"/>
          </p:cNvSpPr>
          <p:nvPr>
            <p:ph type="subTitle" idx="1"/>
          </p:nvPr>
        </p:nvSpPr>
        <p:spPr>
          <a:xfrm>
            <a:off x="720000" y="2935700"/>
            <a:ext cx="1955400" cy="166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9" name="Google Shape;109;p15"/>
          <p:cNvSpPr txBox="1">
            <a:spLocks noGrp="1"/>
          </p:cNvSpPr>
          <p:nvPr>
            <p:ph type="subTitle" idx="2"/>
          </p:nvPr>
        </p:nvSpPr>
        <p:spPr>
          <a:xfrm>
            <a:off x="2873830" y="2935700"/>
            <a:ext cx="1955400" cy="166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 name="Google Shape;110;p15"/>
          <p:cNvSpPr txBox="1">
            <a:spLocks noGrp="1"/>
          </p:cNvSpPr>
          <p:nvPr>
            <p:ph type="subTitle" idx="3"/>
          </p:nvPr>
        </p:nvSpPr>
        <p:spPr>
          <a:xfrm>
            <a:off x="5027661" y="2935700"/>
            <a:ext cx="1955400" cy="166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15"/>
          <p:cNvSpPr txBox="1">
            <a:spLocks noGrp="1"/>
          </p:cNvSpPr>
          <p:nvPr>
            <p:ph type="subTitle" idx="4"/>
          </p:nvPr>
        </p:nvSpPr>
        <p:spPr>
          <a:xfrm>
            <a:off x="720000" y="2041300"/>
            <a:ext cx="1955400" cy="801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2" name="Google Shape;112;p15"/>
          <p:cNvSpPr txBox="1">
            <a:spLocks noGrp="1"/>
          </p:cNvSpPr>
          <p:nvPr>
            <p:ph type="subTitle" idx="5"/>
          </p:nvPr>
        </p:nvSpPr>
        <p:spPr>
          <a:xfrm>
            <a:off x="2873830" y="2041300"/>
            <a:ext cx="1955400" cy="801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3" name="Google Shape;113;p15"/>
          <p:cNvSpPr txBox="1">
            <a:spLocks noGrp="1"/>
          </p:cNvSpPr>
          <p:nvPr>
            <p:ph type="subTitle" idx="6"/>
          </p:nvPr>
        </p:nvSpPr>
        <p:spPr>
          <a:xfrm>
            <a:off x="5027661" y="2041300"/>
            <a:ext cx="1955400" cy="801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14" name="Google Shape;114;p15"/>
          <p:cNvGrpSpPr/>
          <p:nvPr/>
        </p:nvGrpSpPr>
        <p:grpSpPr>
          <a:xfrm rot="10800000">
            <a:off x="7264250" y="-766575"/>
            <a:ext cx="3186500" cy="5398650"/>
            <a:chOff x="7218769" y="1523226"/>
            <a:chExt cx="3186500" cy="5398650"/>
          </a:xfrm>
        </p:grpSpPr>
        <p:sp>
          <p:nvSpPr>
            <p:cNvPr id="115" name="Google Shape;115;p15"/>
            <p:cNvSpPr/>
            <p:nvPr/>
          </p:nvSpPr>
          <p:spPr>
            <a:xfrm rot="-2700000">
              <a:off x="7173341" y="492404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6" name="Google Shape;116;p15"/>
            <p:cNvSpPr/>
            <p:nvPr/>
          </p:nvSpPr>
          <p:spPr>
            <a:xfrm rot="-2700000">
              <a:off x="7470241" y="3600197"/>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7" name="Google Shape;117;p15"/>
            <p:cNvSpPr/>
            <p:nvPr/>
          </p:nvSpPr>
          <p:spPr>
            <a:xfrm>
              <a:off x="7932021" y="1523226"/>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8"/>
        <p:cNvGrpSpPr/>
        <p:nvPr/>
      </p:nvGrpSpPr>
      <p:grpSpPr>
        <a:xfrm>
          <a:off x="0" y="0"/>
          <a:ext cx="0" cy="0"/>
          <a:chOff x="0" y="0"/>
          <a:chExt cx="0" cy="0"/>
        </a:xfrm>
      </p:grpSpPr>
      <p:pic>
        <p:nvPicPr>
          <p:cNvPr id="119" name="Google Shape;119;p16"/>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120" name="Google Shape;120;p16"/>
          <p:cNvGrpSpPr/>
          <p:nvPr/>
        </p:nvGrpSpPr>
        <p:grpSpPr>
          <a:xfrm rot="10800000">
            <a:off x="6045825" y="1893888"/>
            <a:ext cx="4335250" cy="3492775"/>
            <a:chOff x="6070019" y="2784625"/>
            <a:chExt cx="4335250" cy="3492775"/>
          </a:xfrm>
        </p:grpSpPr>
        <p:sp>
          <p:nvSpPr>
            <p:cNvPr id="121" name="Google Shape;121;p16"/>
            <p:cNvSpPr/>
            <p:nvPr/>
          </p:nvSpPr>
          <p:spPr>
            <a:xfrm rot="-2700000">
              <a:off x="6024591" y="4127172"/>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2" name="Google Shape;122;p16"/>
            <p:cNvSpPr/>
            <p:nvPr/>
          </p:nvSpPr>
          <p:spPr>
            <a:xfrm rot="-2700000">
              <a:off x="7470241" y="3676397"/>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3" name="Google Shape;123;p16"/>
            <p:cNvSpPr/>
            <p:nvPr/>
          </p:nvSpPr>
          <p:spPr>
            <a:xfrm>
              <a:off x="6908775" y="4814300"/>
              <a:ext cx="1463100" cy="1463100"/>
            </a:xfrm>
            <a:prstGeom prst="donut">
              <a:avLst>
                <a:gd name="adj" fmla="val 30849"/>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4" name="Google Shape;124;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5" name="Google Shape;125;p16"/>
          <p:cNvSpPr txBox="1">
            <a:spLocks noGrp="1"/>
          </p:cNvSpPr>
          <p:nvPr>
            <p:ph type="subTitle" idx="1"/>
          </p:nvPr>
        </p:nvSpPr>
        <p:spPr>
          <a:xfrm>
            <a:off x="1375067" y="1858632"/>
            <a:ext cx="27828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 name="Google Shape;126;p16"/>
          <p:cNvSpPr txBox="1">
            <a:spLocks noGrp="1"/>
          </p:cNvSpPr>
          <p:nvPr>
            <p:ph type="subTitle" idx="2"/>
          </p:nvPr>
        </p:nvSpPr>
        <p:spPr>
          <a:xfrm>
            <a:off x="4961160" y="1858632"/>
            <a:ext cx="27828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7" name="Google Shape;127;p16"/>
          <p:cNvSpPr txBox="1">
            <a:spLocks noGrp="1"/>
          </p:cNvSpPr>
          <p:nvPr>
            <p:ph type="subTitle" idx="3"/>
          </p:nvPr>
        </p:nvSpPr>
        <p:spPr>
          <a:xfrm>
            <a:off x="1375066" y="3519207"/>
            <a:ext cx="27828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8" name="Google Shape;128;p16"/>
          <p:cNvSpPr txBox="1">
            <a:spLocks noGrp="1"/>
          </p:cNvSpPr>
          <p:nvPr>
            <p:ph type="subTitle" idx="4"/>
          </p:nvPr>
        </p:nvSpPr>
        <p:spPr>
          <a:xfrm>
            <a:off x="4961159" y="3519207"/>
            <a:ext cx="27828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9" name="Google Shape;129;p16"/>
          <p:cNvSpPr txBox="1">
            <a:spLocks noGrp="1"/>
          </p:cNvSpPr>
          <p:nvPr>
            <p:ph type="subTitle" idx="5"/>
          </p:nvPr>
        </p:nvSpPr>
        <p:spPr>
          <a:xfrm>
            <a:off x="1375066" y="1489082"/>
            <a:ext cx="27828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0" name="Google Shape;130;p16"/>
          <p:cNvSpPr txBox="1">
            <a:spLocks noGrp="1"/>
          </p:cNvSpPr>
          <p:nvPr>
            <p:ph type="subTitle" idx="6"/>
          </p:nvPr>
        </p:nvSpPr>
        <p:spPr>
          <a:xfrm>
            <a:off x="1375066" y="3149732"/>
            <a:ext cx="27828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1" name="Google Shape;131;p16"/>
          <p:cNvSpPr txBox="1">
            <a:spLocks noGrp="1"/>
          </p:cNvSpPr>
          <p:nvPr>
            <p:ph type="subTitle" idx="7"/>
          </p:nvPr>
        </p:nvSpPr>
        <p:spPr>
          <a:xfrm>
            <a:off x="4961133" y="1489082"/>
            <a:ext cx="27828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2" name="Google Shape;132;p16"/>
          <p:cNvSpPr txBox="1">
            <a:spLocks noGrp="1"/>
          </p:cNvSpPr>
          <p:nvPr>
            <p:ph type="subTitle" idx="8"/>
          </p:nvPr>
        </p:nvSpPr>
        <p:spPr>
          <a:xfrm>
            <a:off x="4961133" y="3149732"/>
            <a:ext cx="27828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33"/>
        <p:cNvGrpSpPr/>
        <p:nvPr/>
      </p:nvGrpSpPr>
      <p:grpSpPr>
        <a:xfrm>
          <a:off x="0" y="0"/>
          <a:ext cx="0" cy="0"/>
          <a:chOff x="0" y="0"/>
          <a:chExt cx="0" cy="0"/>
        </a:xfrm>
      </p:grpSpPr>
      <p:pic>
        <p:nvPicPr>
          <p:cNvPr id="134" name="Google Shape;134;p17"/>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135" name="Google Shape;135;p17"/>
          <p:cNvGrpSpPr/>
          <p:nvPr/>
        </p:nvGrpSpPr>
        <p:grpSpPr>
          <a:xfrm rot="10800000">
            <a:off x="6263150" y="2357088"/>
            <a:ext cx="4335250" cy="3970250"/>
            <a:chOff x="6070019" y="2708425"/>
            <a:chExt cx="4335250" cy="3970250"/>
          </a:xfrm>
        </p:grpSpPr>
        <p:sp>
          <p:nvSpPr>
            <p:cNvPr id="136" name="Google Shape;136;p17"/>
            <p:cNvSpPr/>
            <p:nvPr/>
          </p:nvSpPr>
          <p:spPr>
            <a:xfrm rot="-2700000">
              <a:off x="6024591" y="4127172"/>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7" name="Google Shape;137;p17"/>
            <p:cNvSpPr/>
            <p:nvPr/>
          </p:nvSpPr>
          <p:spPr>
            <a:xfrm rot="-2700000">
              <a:off x="7470241" y="3600197"/>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8" name="Google Shape;138;p17"/>
            <p:cNvSpPr/>
            <p:nvPr/>
          </p:nvSpPr>
          <p:spPr>
            <a:xfrm>
              <a:off x="6414275" y="5215575"/>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9" name="Google Shape;139;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0" name="Google Shape;140;p17"/>
          <p:cNvSpPr txBox="1">
            <a:spLocks noGrp="1"/>
          </p:cNvSpPr>
          <p:nvPr>
            <p:ph type="subTitle" idx="1"/>
          </p:nvPr>
        </p:nvSpPr>
        <p:spPr>
          <a:xfrm>
            <a:off x="720075" y="1840942"/>
            <a:ext cx="2447400" cy="10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1" name="Google Shape;141;p17"/>
          <p:cNvSpPr txBox="1">
            <a:spLocks noGrp="1"/>
          </p:cNvSpPr>
          <p:nvPr>
            <p:ph type="subTitle" idx="2"/>
          </p:nvPr>
        </p:nvSpPr>
        <p:spPr>
          <a:xfrm>
            <a:off x="3346075" y="1840922"/>
            <a:ext cx="2447400" cy="10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2" name="Google Shape;142;p17"/>
          <p:cNvSpPr txBox="1">
            <a:spLocks noGrp="1"/>
          </p:cNvSpPr>
          <p:nvPr>
            <p:ph type="subTitle" idx="3"/>
          </p:nvPr>
        </p:nvSpPr>
        <p:spPr>
          <a:xfrm>
            <a:off x="720075" y="3583699"/>
            <a:ext cx="2447400" cy="10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3" name="Google Shape;143;p17"/>
          <p:cNvSpPr txBox="1">
            <a:spLocks noGrp="1"/>
          </p:cNvSpPr>
          <p:nvPr>
            <p:ph type="subTitle" idx="4"/>
          </p:nvPr>
        </p:nvSpPr>
        <p:spPr>
          <a:xfrm>
            <a:off x="3346075" y="3583695"/>
            <a:ext cx="2447400" cy="10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4" name="Google Shape;144;p17"/>
          <p:cNvSpPr txBox="1">
            <a:spLocks noGrp="1"/>
          </p:cNvSpPr>
          <p:nvPr>
            <p:ph type="subTitle" idx="5"/>
          </p:nvPr>
        </p:nvSpPr>
        <p:spPr>
          <a:xfrm>
            <a:off x="5972075" y="1840922"/>
            <a:ext cx="2447400" cy="10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5" name="Google Shape;145;p17"/>
          <p:cNvSpPr txBox="1">
            <a:spLocks noGrp="1"/>
          </p:cNvSpPr>
          <p:nvPr>
            <p:ph type="subTitle" idx="6"/>
          </p:nvPr>
        </p:nvSpPr>
        <p:spPr>
          <a:xfrm>
            <a:off x="5972075" y="3583695"/>
            <a:ext cx="2447400" cy="10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6" name="Google Shape;146;p17"/>
          <p:cNvSpPr txBox="1">
            <a:spLocks noGrp="1"/>
          </p:cNvSpPr>
          <p:nvPr>
            <p:ph type="subTitle" idx="7"/>
          </p:nvPr>
        </p:nvSpPr>
        <p:spPr>
          <a:xfrm>
            <a:off x="724897" y="1282625"/>
            <a:ext cx="2447400" cy="64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47" name="Google Shape;147;p17"/>
          <p:cNvSpPr txBox="1">
            <a:spLocks noGrp="1"/>
          </p:cNvSpPr>
          <p:nvPr>
            <p:ph type="subTitle" idx="8"/>
          </p:nvPr>
        </p:nvSpPr>
        <p:spPr>
          <a:xfrm>
            <a:off x="3350712" y="1282625"/>
            <a:ext cx="2447400" cy="64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48" name="Google Shape;148;p17"/>
          <p:cNvSpPr txBox="1">
            <a:spLocks noGrp="1"/>
          </p:cNvSpPr>
          <p:nvPr>
            <p:ph type="subTitle" idx="9"/>
          </p:nvPr>
        </p:nvSpPr>
        <p:spPr>
          <a:xfrm>
            <a:off x="5976526" y="1282625"/>
            <a:ext cx="2447400" cy="64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49" name="Google Shape;149;p17"/>
          <p:cNvSpPr txBox="1">
            <a:spLocks noGrp="1"/>
          </p:cNvSpPr>
          <p:nvPr>
            <p:ph type="subTitle" idx="13"/>
          </p:nvPr>
        </p:nvSpPr>
        <p:spPr>
          <a:xfrm>
            <a:off x="724897" y="3022375"/>
            <a:ext cx="2447400" cy="64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0" name="Google Shape;150;p17"/>
          <p:cNvSpPr txBox="1">
            <a:spLocks noGrp="1"/>
          </p:cNvSpPr>
          <p:nvPr>
            <p:ph type="subTitle" idx="14"/>
          </p:nvPr>
        </p:nvSpPr>
        <p:spPr>
          <a:xfrm>
            <a:off x="3350712" y="3022375"/>
            <a:ext cx="2447400" cy="64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1" name="Google Shape;151;p17"/>
          <p:cNvSpPr txBox="1">
            <a:spLocks noGrp="1"/>
          </p:cNvSpPr>
          <p:nvPr>
            <p:ph type="subTitle" idx="15"/>
          </p:nvPr>
        </p:nvSpPr>
        <p:spPr>
          <a:xfrm>
            <a:off x="5976526" y="3022375"/>
            <a:ext cx="2447400" cy="64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52"/>
        <p:cNvGrpSpPr/>
        <p:nvPr/>
      </p:nvGrpSpPr>
      <p:grpSpPr>
        <a:xfrm>
          <a:off x="0" y="0"/>
          <a:ext cx="0" cy="0"/>
          <a:chOff x="0" y="0"/>
          <a:chExt cx="0" cy="0"/>
        </a:xfrm>
      </p:grpSpPr>
      <p:pic>
        <p:nvPicPr>
          <p:cNvPr id="153" name="Google Shape;153;p18"/>
          <p:cNvPicPr preferRelativeResize="0"/>
          <p:nvPr/>
        </p:nvPicPr>
        <p:blipFill>
          <a:blip r:embed="rId2">
            <a:alphaModFix/>
          </a:blip>
          <a:stretch>
            <a:fillRect/>
          </a:stretch>
        </p:blipFill>
        <p:spPr>
          <a:xfrm>
            <a:off x="75" y="0"/>
            <a:ext cx="9144000" cy="5143500"/>
          </a:xfrm>
          <a:prstGeom prst="rect">
            <a:avLst/>
          </a:prstGeom>
          <a:noFill/>
          <a:ln>
            <a:noFill/>
          </a:ln>
        </p:spPr>
      </p:pic>
      <p:sp>
        <p:nvSpPr>
          <p:cNvPr id="154" name="Google Shape;15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5" name="Google Shape;155;p18"/>
          <p:cNvGrpSpPr/>
          <p:nvPr/>
        </p:nvGrpSpPr>
        <p:grpSpPr>
          <a:xfrm>
            <a:off x="6629700" y="3079538"/>
            <a:ext cx="4018175" cy="3297475"/>
            <a:chOff x="6042744" y="-1041125"/>
            <a:chExt cx="4018175" cy="3297475"/>
          </a:xfrm>
        </p:grpSpPr>
        <p:sp>
          <p:nvSpPr>
            <p:cNvPr id="156" name="Google Shape;156;p18"/>
            <p:cNvSpPr/>
            <p:nvPr/>
          </p:nvSpPr>
          <p:spPr>
            <a:xfrm rot="-2700000">
              <a:off x="5997316" y="258522"/>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7" name="Google Shape;157;p18"/>
            <p:cNvSpPr/>
            <p:nvPr/>
          </p:nvSpPr>
          <p:spPr>
            <a:xfrm rot="-2700000">
              <a:off x="7125891" y="-149353"/>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158"/>
        <p:cNvGrpSpPr/>
        <p:nvPr/>
      </p:nvGrpSpPr>
      <p:grpSpPr>
        <a:xfrm>
          <a:off x="0" y="0"/>
          <a:ext cx="0" cy="0"/>
          <a:chOff x="0" y="0"/>
          <a:chExt cx="0" cy="0"/>
        </a:xfrm>
      </p:grpSpPr>
      <p:pic>
        <p:nvPicPr>
          <p:cNvPr id="159" name="Google Shape;159;p19"/>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160" name="Google Shape;160;p19"/>
          <p:cNvGrpSpPr/>
          <p:nvPr/>
        </p:nvGrpSpPr>
        <p:grpSpPr>
          <a:xfrm>
            <a:off x="6040025" y="2434863"/>
            <a:ext cx="4242100" cy="3920250"/>
            <a:chOff x="6070019" y="2204750"/>
            <a:chExt cx="4242100" cy="3920250"/>
          </a:xfrm>
        </p:grpSpPr>
        <p:sp>
          <p:nvSpPr>
            <p:cNvPr id="161" name="Google Shape;161;p19"/>
            <p:cNvSpPr/>
            <p:nvPr/>
          </p:nvSpPr>
          <p:spPr>
            <a:xfrm rot="-2700000">
              <a:off x="6024591" y="4127172"/>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2" name="Google Shape;162;p19"/>
            <p:cNvSpPr/>
            <p:nvPr/>
          </p:nvSpPr>
          <p:spPr>
            <a:xfrm rot="-2700000">
              <a:off x="7377091" y="3391922"/>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3" name="Google Shape;163;p19"/>
            <p:cNvSpPr/>
            <p:nvPr/>
          </p:nvSpPr>
          <p:spPr>
            <a:xfrm>
              <a:off x="8321125" y="2204750"/>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64" name="Google Shape;16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165"/>
        <p:cNvGrpSpPr/>
        <p:nvPr/>
      </p:nvGrpSpPr>
      <p:grpSpPr>
        <a:xfrm>
          <a:off x="0" y="0"/>
          <a:ext cx="0" cy="0"/>
          <a:chOff x="0" y="0"/>
          <a:chExt cx="0" cy="0"/>
        </a:xfrm>
      </p:grpSpPr>
      <p:pic>
        <p:nvPicPr>
          <p:cNvPr id="166" name="Google Shape;166;p20"/>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167" name="Google Shape;167;p20"/>
          <p:cNvGrpSpPr/>
          <p:nvPr/>
        </p:nvGrpSpPr>
        <p:grpSpPr>
          <a:xfrm>
            <a:off x="6685450" y="-1959837"/>
            <a:ext cx="4018175" cy="3297475"/>
            <a:chOff x="6042744" y="-1041125"/>
            <a:chExt cx="4018175" cy="3297475"/>
          </a:xfrm>
        </p:grpSpPr>
        <p:sp>
          <p:nvSpPr>
            <p:cNvPr id="168" name="Google Shape;168;p20"/>
            <p:cNvSpPr/>
            <p:nvPr/>
          </p:nvSpPr>
          <p:spPr>
            <a:xfrm rot="-2700000">
              <a:off x="5997316" y="258522"/>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9" name="Google Shape;169;p20"/>
            <p:cNvSpPr/>
            <p:nvPr/>
          </p:nvSpPr>
          <p:spPr>
            <a:xfrm rot="-2700000">
              <a:off x="7125891" y="-149353"/>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70" name="Google Shape;17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71"/>
        <p:cNvGrpSpPr/>
        <p:nvPr/>
      </p:nvGrpSpPr>
      <p:grpSpPr>
        <a:xfrm>
          <a:off x="0" y="0"/>
          <a:ext cx="0" cy="0"/>
          <a:chOff x="0" y="0"/>
          <a:chExt cx="0" cy="0"/>
        </a:xfrm>
      </p:grpSpPr>
      <p:pic>
        <p:nvPicPr>
          <p:cNvPr id="172" name="Google Shape;172;p21"/>
          <p:cNvPicPr preferRelativeResize="0"/>
          <p:nvPr/>
        </p:nvPicPr>
        <p:blipFill>
          <a:blip r:embed="rId2">
            <a:alphaModFix/>
          </a:blip>
          <a:stretch>
            <a:fillRect/>
          </a:stretch>
        </p:blipFill>
        <p:spPr>
          <a:xfrm>
            <a:off x="75" y="0"/>
            <a:ext cx="9144000" cy="5143500"/>
          </a:xfrm>
          <a:prstGeom prst="rect">
            <a:avLst/>
          </a:prstGeom>
          <a:noFill/>
          <a:ln>
            <a:noFill/>
          </a:ln>
        </p:spPr>
      </p:pic>
      <p:sp>
        <p:nvSpPr>
          <p:cNvPr id="173" name="Google Shape;173;p21"/>
          <p:cNvSpPr txBox="1">
            <a:spLocks noGrp="1"/>
          </p:cNvSpPr>
          <p:nvPr>
            <p:ph type="title"/>
          </p:nvPr>
        </p:nvSpPr>
        <p:spPr>
          <a:xfrm>
            <a:off x="832800" y="728375"/>
            <a:ext cx="4448100" cy="672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4" name="Google Shape;174;p21"/>
          <p:cNvSpPr txBox="1">
            <a:spLocks noGrp="1"/>
          </p:cNvSpPr>
          <p:nvPr>
            <p:ph type="subTitle" idx="1"/>
          </p:nvPr>
        </p:nvSpPr>
        <p:spPr>
          <a:xfrm>
            <a:off x="832750" y="1400975"/>
            <a:ext cx="4448100" cy="1203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5" name="Google Shape;175;p21"/>
          <p:cNvSpPr txBox="1"/>
          <p:nvPr/>
        </p:nvSpPr>
        <p:spPr>
          <a:xfrm>
            <a:off x="832750" y="3093236"/>
            <a:ext cx="4448100" cy="55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Assistant"/>
                <a:ea typeface="Assistant"/>
                <a:cs typeface="Assistant"/>
                <a:sym typeface="Assistant"/>
              </a:rPr>
              <a:t>CREDITS:</a:t>
            </a:r>
            <a:r>
              <a:rPr lang="en" sz="1000">
                <a:solidFill>
                  <a:schemeClr val="dk1"/>
                </a:solidFill>
                <a:latin typeface="Assistant"/>
                <a:ea typeface="Assistant"/>
                <a:cs typeface="Assistant"/>
                <a:sym typeface="Assistant"/>
              </a:rPr>
              <a:t> This presentation template was created by </a:t>
            </a:r>
            <a:r>
              <a:rPr lang="en" sz="1000" b="1" u="sng">
                <a:solidFill>
                  <a:schemeClr val="dk1"/>
                </a:solid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Slidesgo</a:t>
            </a:r>
            <a:r>
              <a:rPr lang="en" sz="1000">
                <a:solidFill>
                  <a:schemeClr val="dk1"/>
                </a:solidFill>
                <a:latin typeface="Assistant"/>
                <a:ea typeface="Assistant"/>
                <a:cs typeface="Assistant"/>
                <a:sym typeface="Assistant"/>
              </a:rPr>
              <a:t>, and includes icons by </a:t>
            </a:r>
            <a:r>
              <a:rPr lang="en" sz="1000" b="1" u="sng">
                <a:solidFill>
                  <a:schemeClr val="dk1"/>
                </a:solid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Flaticon</a:t>
            </a:r>
            <a:r>
              <a:rPr lang="en" sz="1000">
                <a:solidFill>
                  <a:schemeClr val="dk1"/>
                </a:solidFill>
                <a:latin typeface="Assistant"/>
                <a:ea typeface="Assistant"/>
                <a:cs typeface="Assistant"/>
                <a:sym typeface="Assistant"/>
              </a:rPr>
              <a:t>, and infographics &amp; images by </a:t>
            </a:r>
            <a:r>
              <a:rPr lang="en" sz="1000" b="1" u="sng">
                <a:solidFill>
                  <a:schemeClr val="dk1"/>
                </a:solidFill>
                <a:latin typeface="Assistant"/>
                <a:ea typeface="Assistant"/>
                <a:cs typeface="Assistant"/>
                <a:sym typeface="Assistant"/>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Assistant"/>
                <a:ea typeface="Assistant"/>
                <a:cs typeface="Assistant"/>
                <a:sym typeface="Assistant"/>
              </a:rPr>
              <a:t> </a:t>
            </a:r>
            <a:endParaRPr sz="1000" b="1" u="sng">
              <a:solidFill>
                <a:schemeClr val="dk1"/>
              </a:solidFill>
              <a:latin typeface="Assistant"/>
              <a:ea typeface="Assistant"/>
              <a:cs typeface="Assistant"/>
              <a:sym typeface="Assistan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pic>
        <p:nvPicPr>
          <p:cNvPr id="20" name="Google Shape;20;p3"/>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21" name="Google Shape;21;p3"/>
          <p:cNvGrpSpPr/>
          <p:nvPr/>
        </p:nvGrpSpPr>
        <p:grpSpPr>
          <a:xfrm>
            <a:off x="5128375" y="3327511"/>
            <a:ext cx="4352700" cy="3446265"/>
            <a:chOff x="5128375" y="3327511"/>
            <a:chExt cx="4352700" cy="3446265"/>
          </a:xfrm>
        </p:grpSpPr>
        <p:sp>
          <p:nvSpPr>
            <p:cNvPr id="22" name="Google Shape;22;p3"/>
            <p:cNvSpPr/>
            <p:nvPr/>
          </p:nvSpPr>
          <p:spPr>
            <a:xfrm rot="8100000">
              <a:off x="6546047" y="4244022"/>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 name="Google Shape;23;p3"/>
            <p:cNvSpPr/>
            <p:nvPr/>
          </p:nvSpPr>
          <p:spPr>
            <a:xfrm rot="8100000">
              <a:off x="5082947" y="477594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 name="Google Shape;24;p3"/>
            <p:cNvSpPr/>
            <p:nvPr/>
          </p:nvSpPr>
          <p:spPr>
            <a:xfrm rot="10800000">
              <a:off x="7271324" y="3327511"/>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5" name="Google Shape;25;p3"/>
          <p:cNvSpPr/>
          <p:nvPr/>
        </p:nvSpPr>
        <p:spPr>
          <a:xfrm rot="8100000">
            <a:off x="7927772" y="975397"/>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 name="Google Shape;26;p3"/>
          <p:cNvSpPr txBox="1">
            <a:spLocks noGrp="1"/>
          </p:cNvSpPr>
          <p:nvPr>
            <p:ph type="title"/>
          </p:nvPr>
        </p:nvSpPr>
        <p:spPr>
          <a:xfrm>
            <a:off x="713225" y="2990850"/>
            <a:ext cx="4383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7" name="Google Shape;27;p3"/>
          <p:cNvSpPr txBox="1">
            <a:spLocks noGrp="1"/>
          </p:cNvSpPr>
          <p:nvPr>
            <p:ph type="title" idx="2" hasCustomPrompt="1"/>
          </p:nvPr>
        </p:nvSpPr>
        <p:spPr>
          <a:xfrm>
            <a:off x="713225" y="2072850"/>
            <a:ext cx="13326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76"/>
        <p:cNvGrpSpPr/>
        <p:nvPr/>
      </p:nvGrpSpPr>
      <p:grpSpPr>
        <a:xfrm>
          <a:off x="0" y="0"/>
          <a:ext cx="0" cy="0"/>
          <a:chOff x="0" y="0"/>
          <a:chExt cx="0" cy="0"/>
        </a:xfrm>
      </p:grpSpPr>
      <p:pic>
        <p:nvPicPr>
          <p:cNvPr id="177" name="Google Shape;177;p22"/>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178" name="Google Shape;178;p22"/>
          <p:cNvGrpSpPr/>
          <p:nvPr/>
        </p:nvGrpSpPr>
        <p:grpSpPr>
          <a:xfrm>
            <a:off x="5642650" y="-1207675"/>
            <a:ext cx="5033594" cy="3794900"/>
            <a:chOff x="5661625" y="2406300"/>
            <a:chExt cx="5033594" cy="3794900"/>
          </a:xfrm>
        </p:grpSpPr>
        <p:sp>
          <p:nvSpPr>
            <p:cNvPr id="179" name="Google Shape;179;p22"/>
            <p:cNvSpPr/>
            <p:nvPr/>
          </p:nvSpPr>
          <p:spPr>
            <a:xfrm rot="-2700000">
              <a:off x="6100791" y="4203372"/>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0" name="Google Shape;180;p22"/>
            <p:cNvSpPr/>
            <p:nvPr/>
          </p:nvSpPr>
          <p:spPr>
            <a:xfrm rot="-2700000">
              <a:off x="7760191" y="3298072"/>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1" name="Google Shape;181;p22"/>
            <p:cNvSpPr/>
            <p:nvPr/>
          </p:nvSpPr>
          <p:spPr>
            <a:xfrm>
              <a:off x="5661625" y="4101050"/>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82"/>
        <p:cNvGrpSpPr/>
        <p:nvPr/>
      </p:nvGrpSpPr>
      <p:grpSpPr>
        <a:xfrm>
          <a:off x="0" y="0"/>
          <a:ext cx="0" cy="0"/>
          <a:chOff x="0" y="0"/>
          <a:chExt cx="0" cy="0"/>
        </a:xfrm>
      </p:grpSpPr>
      <p:pic>
        <p:nvPicPr>
          <p:cNvPr id="183" name="Google Shape;183;p23"/>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184" name="Google Shape;184;p23"/>
          <p:cNvGrpSpPr/>
          <p:nvPr/>
        </p:nvGrpSpPr>
        <p:grpSpPr>
          <a:xfrm>
            <a:off x="5706900" y="1792763"/>
            <a:ext cx="4335250" cy="3920250"/>
            <a:chOff x="6070019" y="2204750"/>
            <a:chExt cx="4335250" cy="3920250"/>
          </a:xfrm>
        </p:grpSpPr>
        <p:sp>
          <p:nvSpPr>
            <p:cNvPr id="185" name="Google Shape;185;p23"/>
            <p:cNvSpPr/>
            <p:nvPr/>
          </p:nvSpPr>
          <p:spPr>
            <a:xfrm rot="-2700000">
              <a:off x="6024591" y="4127172"/>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6" name="Google Shape;186;p23"/>
            <p:cNvSpPr/>
            <p:nvPr/>
          </p:nvSpPr>
          <p:spPr>
            <a:xfrm rot="-2700000">
              <a:off x="7470241" y="3600197"/>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7" name="Google Shape;187;p23"/>
            <p:cNvSpPr/>
            <p:nvPr/>
          </p:nvSpPr>
          <p:spPr>
            <a:xfrm>
              <a:off x="8321125" y="2204750"/>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88" name="Google Shape;188;p23"/>
          <p:cNvGrpSpPr/>
          <p:nvPr/>
        </p:nvGrpSpPr>
        <p:grpSpPr>
          <a:xfrm>
            <a:off x="6059300" y="-1096837"/>
            <a:ext cx="3183825" cy="4109575"/>
            <a:chOff x="6059300" y="-1096837"/>
            <a:chExt cx="3183825" cy="4109575"/>
          </a:xfrm>
        </p:grpSpPr>
        <p:sp>
          <p:nvSpPr>
            <p:cNvPr id="189" name="Google Shape;189;p23"/>
            <p:cNvSpPr/>
            <p:nvPr/>
          </p:nvSpPr>
          <p:spPr>
            <a:xfrm rot="-2700000">
              <a:off x="6308097" y="-205065"/>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0" name="Google Shape;190;p23"/>
            <p:cNvSpPr/>
            <p:nvPr/>
          </p:nvSpPr>
          <p:spPr>
            <a:xfrm rot="-2700000">
              <a:off x="6013872" y="1014910"/>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4"/>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95"/>
        <p:cNvGrpSpPr/>
        <p:nvPr/>
      </p:nvGrpSpPr>
      <p:grpSpPr>
        <a:xfrm>
          <a:off x="0" y="0"/>
          <a:ext cx="0" cy="0"/>
          <a:chOff x="0" y="0"/>
          <a:chExt cx="0" cy="0"/>
        </a:xfrm>
      </p:grpSpPr>
      <p:sp>
        <p:nvSpPr>
          <p:cNvPr id="196" name="Google Shape;196;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pic>
        <p:nvPicPr>
          <p:cNvPr id="29" name="Google Shape;29;p4"/>
          <p:cNvPicPr preferRelativeResize="0"/>
          <p:nvPr/>
        </p:nvPicPr>
        <p:blipFill>
          <a:blip r:embed="rId2">
            <a:alphaModFix/>
          </a:blip>
          <a:stretch>
            <a:fillRect/>
          </a:stretch>
        </p:blipFill>
        <p:spPr>
          <a:xfrm>
            <a:off x="75" y="0"/>
            <a:ext cx="9144000" cy="5143500"/>
          </a:xfrm>
          <a:prstGeom prst="rect">
            <a:avLst/>
          </a:prstGeom>
          <a:noFill/>
          <a:ln>
            <a:noFill/>
          </a:ln>
        </p:spPr>
      </p:pic>
      <p:sp>
        <p:nvSpPr>
          <p:cNvPr id="30" name="Google Shape;3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 name="Google Shape;31;p4"/>
          <p:cNvSpPr txBox="1">
            <a:spLocks noGrp="1"/>
          </p:cNvSpPr>
          <p:nvPr>
            <p:ph type="body" idx="1"/>
          </p:nvPr>
        </p:nvSpPr>
        <p:spPr>
          <a:xfrm>
            <a:off x="720000" y="1215750"/>
            <a:ext cx="38271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00000"/>
              </a:lnSpc>
              <a:spcBef>
                <a:spcPts val="10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pic>
        <p:nvPicPr>
          <p:cNvPr id="33" name="Google Shape;33;p5"/>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34" name="Google Shape;34;p5"/>
          <p:cNvGrpSpPr/>
          <p:nvPr/>
        </p:nvGrpSpPr>
        <p:grpSpPr>
          <a:xfrm rot="10800000">
            <a:off x="6845300" y="-984962"/>
            <a:ext cx="4335250" cy="3920250"/>
            <a:chOff x="6070019" y="2204750"/>
            <a:chExt cx="4335250" cy="3920250"/>
          </a:xfrm>
        </p:grpSpPr>
        <p:sp>
          <p:nvSpPr>
            <p:cNvPr id="35" name="Google Shape;35;p5"/>
            <p:cNvSpPr/>
            <p:nvPr/>
          </p:nvSpPr>
          <p:spPr>
            <a:xfrm rot="-2700000">
              <a:off x="6024591" y="4127172"/>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 name="Google Shape;36;p5"/>
            <p:cNvSpPr/>
            <p:nvPr/>
          </p:nvSpPr>
          <p:spPr>
            <a:xfrm rot="-2700000">
              <a:off x="7470241" y="3600197"/>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7" name="Google Shape;37;p5"/>
            <p:cNvSpPr/>
            <p:nvPr/>
          </p:nvSpPr>
          <p:spPr>
            <a:xfrm>
              <a:off x="8321125" y="2204750"/>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8" name="Google Shape;3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 name="Google Shape;39;p5"/>
          <p:cNvSpPr txBox="1">
            <a:spLocks noGrp="1"/>
          </p:cNvSpPr>
          <p:nvPr>
            <p:ph type="subTitle" idx="1"/>
          </p:nvPr>
        </p:nvSpPr>
        <p:spPr>
          <a:xfrm>
            <a:off x="4152500" y="2973950"/>
            <a:ext cx="2769000" cy="15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 name="Google Shape;40;p5"/>
          <p:cNvSpPr txBox="1">
            <a:spLocks noGrp="1"/>
          </p:cNvSpPr>
          <p:nvPr>
            <p:ph type="subTitle" idx="2"/>
          </p:nvPr>
        </p:nvSpPr>
        <p:spPr>
          <a:xfrm>
            <a:off x="720000" y="2973950"/>
            <a:ext cx="2769000" cy="15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1" name="Google Shape;41;p5"/>
          <p:cNvSpPr txBox="1">
            <a:spLocks noGrp="1"/>
          </p:cNvSpPr>
          <p:nvPr>
            <p:ph type="subTitle" idx="3"/>
          </p:nvPr>
        </p:nvSpPr>
        <p:spPr>
          <a:xfrm>
            <a:off x="720000" y="2324100"/>
            <a:ext cx="27690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2" name="Google Shape;42;p5"/>
          <p:cNvSpPr txBox="1">
            <a:spLocks noGrp="1"/>
          </p:cNvSpPr>
          <p:nvPr>
            <p:ph type="subTitle" idx="4"/>
          </p:nvPr>
        </p:nvSpPr>
        <p:spPr>
          <a:xfrm>
            <a:off x="4152503" y="2324100"/>
            <a:ext cx="27690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dk1"/>
                </a:solidFill>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pic>
        <p:nvPicPr>
          <p:cNvPr id="44" name="Google Shape;44;p6"/>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45" name="Google Shape;45;p6"/>
          <p:cNvGrpSpPr/>
          <p:nvPr/>
        </p:nvGrpSpPr>
        <p:grpSpPr>
          <a:xfrm rot="10800000">
            <a:off x="6989569" y="3192313"/>
            <a:ext cx="2889600" cy="2889600"/>
            <a:chOff x="6494769" y="-1046000"/>
            <a:chExt cx="2889600" cy="2889600"/>
          </a:xfrm>
        </p:grpSpPr>
        <p:sp>
          <p:nvSpPr>
            <p:cNvPr id="46" name="Google Shape;46;p6"/>
            <p:cNvSpPr/>
            <p:nvPr/>
          </p:nvSpPr>
          <p:spPr>
            <a:xfrm>
              <a:off x="7501075" y="141925"/>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 name="Google Shape;47;p6"/>
            <p:cNvSpPr/>
            <p:nvPr/>
          </p:nvSpPr>
          <p:spPr>
            <a:xfrm rot="-2700000">
              <a:off x="6449341" y="-154228"/>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8" name="Google Shape;4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pic>
        <p:nvPicPr>
          <p:cNvPr id="50" name="Google Shape;50;p7"/>
          <p:cNvPicPr preferRelativeResize="0"/>
          <p:nvPr/>
        </p:nvPicPr>
        <p:blipFill>
          <a:blip r:embed="rId2">
            <a:alphaModFix/>
          </a:blip>
          <a:stretch>
            <a:fillRect/>
          </a:stretch>
        </p:blipFill>
        <p:spPr>
          <a:xfrm>
            <a:off x="75" y="0"/>
            <a:ext cx="9144000" cy="5143500"/>
          </a:xfrm>
          <a:prstGeom prst="rect">
            <a:avLst/>
          </a:prstGeom>
          <a:noFill/>
          <a:ln>
            <a:noFill/>
          </a:ln>
        </p:spPr>
      </p:pic>
      <p:grpSp>
        <p:nvGrpSpPr>
          <p:cNvPr id="51" name="Google Shape;51;p7"/>
          <p:cNvGrpSpPr/>
          <p:nvPr/>
        </p:nvGrpSpPr>
        <p:grpSpPr>
          <a:xfrm>
            <a:off x="6328400" y="-1836312"/>
            <a:ext cx="3101031" cy="3952750"/>
            <a:chOff x="6328400" y="-1836312"/>
            <a:chExt cx="3101031" cy="3952750"/>
          </a:xfrm>
        </p:grpSpPr>
        <p:sp>
          <p:nvSpPr>
            <p:cNvPr id="52" name="Google Shape;52;p7"/>
            <p:cNvSpPr/>
            <p:nvPr/>
          </p:nvSpPr>
          <p:spPr>
            <a:xfrm>
              <a:off x="7966331" y="258663"/>
              <a:ext cx="1463100" cy="1463100"/>
            </a:xfrm>
            <a:prstGeom prst="donut">
              <a:avLst>
                <a:gd name="adj" fmla="val 30849"/>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53" name="Google Shape;53;p7"/>
            <p:cNvGrpSpPr/>
            <p:nvPr/>
          </p:nvGrpSpPr>
          <p:grpSpPr>
            <a:xfrm>
              <a:off x="6328400" y="-1836312"/>
              <a:ext cx="3101025" cy="3952750"/>
              <a:chOff x="6400825" y="-1376262"/>
              <a:chExt cx="3101025" cy="3952750"/>
            </a:xfrm>
          </p:grpSpPr>
          <p:sp>
            <p:nvSpPr>
              <p:cNvPr id="54" name="Google Shape;54;p7"/>
              <p:cNvSpPr/>
              <p:nvPr/>
            </p:nvSpPr>
            <p:spPr>
              <a:xfrm rot="-2700000">
                <a:off x="6566822" y="-484490"/>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 name="Google Shape;55;p7"/>
              <p:cNvSpPr/>
              <p:nvPr/>
            </p:nvSpPr>
            <p:spPr>
              <a:xfrm rot="-2700000">
                <a:off x="6355397" y="578660"/>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56" name="Google Shape;56;p7"/>
          <p:cNvSpPr txBox="1">
            <a:spLocks noGrp="1"/>
          </p:cNvSpPr>
          <p:nvPr>
            <p:ph type="subTitle" idx="1"/>
          </p:nvPr>
        </p:nvSpPr>
        <p:spPr>
          <a:xfrm>
            <a:off x="3230650" y="2717675"/>
            <a:ext cx="4703400" cy="17355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57" name="Google Shape;57;p7"/>
          <p:cNvSpPr txBox="1">
            <a:spLocks noGrp="1"/>
          </p:cNvSpPr>
          <p:nvPr>
            <p:ph type="title"/>
          </p:nvPr>
        </p:nvSpPr>
        <p:spPr>
          <a:xfrm>
            <a:off x="3230650" y="2038500"/>
            <a:ext cx="4703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8" name="Google Shape;58;p7"/>
          <p:cNvSpPr>
            <a:spLocks noGrp="1"/>
          </p:cNvSpPr>
          <p:nvPr>
            <p:ph type="pic" idx="2"/>
          </p:nvPr>
        </p:nvSpPr>
        <p:spPr>
          <a:xfrm>
            <a:off x="0" y="-50"/>
            <a:ext cx="27258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9"/>
        <p:cNvGrpSpPr/>
        <p:nvPr/>
      </p:nvGrpSpPr>
      <p:grpSpPr>
        <a:xfrm>
          <a:off x="0" y="0"/>
          <a:ext cx="0" cy="0"/>
          <a:chOff x="0" y="0"/>
          <a:chExt cx="0" cy="0"/>
        </a:xfrm>
      </p:grpSpPr>
      <p:pic>
        <p:nvPicPr>
          <p:cNvPr id="60" name="Google Shape;60;p8"/>
          <p:cNvPicPr preferRelativeResize="0"/>
          <p:nvPr/>
        </p:nvPicPr>
        <p:blipFill>
          <a:blip r:embed="rId2">
            <a:alphaModFix/>
          </a:blip>
          <a:stretch>
            <a:fillRect/>
          </a:stretch>
        </p:blipFill>
        <p:spPr>
          <a:xfrm>
            <a:off x="75" y="0"/>
            <a:ext cx="9144000" cy="5143500"/>
          </a:xfrm>
          <a:prstGeom prst="rect">
            <a:avLst/>
          </a:prstGeom>
          <a:noFill/>
          <a:ln>
            <a:noFill/>
          </a:ln>
        </p:spPr>
      </p:pic>
      <p:sp>
        <p:nvSpPr>
          <p:cNvPr id="61" name="Google Shape;6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2" name="Google Shape;62;p8"/>
          <p:cNvGrpSpPr/>
          <p:nvPr/>
        </p:nvGrpSpPr>
        <p:grpSpPr>
          <a:xfrm rot="10800000">
            <a:off x="7264250" y="-766575"/>
            <a:ext cx="3186500" cy="5398650"/>
            <a:chOff x="7218769" y="1523226"/>
            <a:chExt cx="3186500" cy="5398650"/>
          </a:xfrm>
        </p:grpSpPr>
        <p:sp>
          <p:nvSpPr>
            <p:cNvPr id="63" name="Google Shape;63;p8"/>
            <p:cNvSpPr/>
            <p:nvPr/>
          </p:nvSpPr>
          <p:spPr>
            <a:xfrm rot="-2700000">
              <a:off x="7173341" y="492404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 name="Google Shape;64;p8"/>
            <p:cNvSpPr/>
            <p:nvPr/>
          </p:nvSpPr>
          <p:spPr>
            <a:xfrm rot="-2700000">
              <a:off x="7470241" y="3600197"/>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5" name="Google Shape;65;p8"/>
            <p:cNvSpPr/>
            <p:nvPr/>
          </p:nvSpPr>
          <p:spPr>
            <a:xfrm>
              <a:off x="7932021" y="1523226"/>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pic>
        <p:nvPicPr>
          <p:cNvPr id="67" name="Google Shape;67;p9"/>
          <p:cNvPicPr preferRelativeResize="0"/>
          <p:nvPr/>
        </p:nvPicPr>
        <p:blipFill>
          <a:blip r:embed="rId2">
            <a:alphaModFix/>
          </a:blip>
          <a:stretch>
            <a:fillRect/>
          </a:stretch>
        </p:blipFill>
        <p:spPr>
          <a:xfrm>
            <a:off x="75" y="0"/>
            <a:ext cx="9144000" cy="5143500"/>
          </a:xfrm>
          <a:prstGeom prst="rect">
            <a:avLst/>
          </a:prstGeom>
          <a:noFill/>
          <a:ln>
            <a:noFill/>
          </a:ln>
        </p:spPr>
      </p:pic>
      <p:sp>
        <p:nvSpPr>
          <p:cNvPr id="68" name="Google Shape;68;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9" name="Google Shape;69;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70" name="Google Shape;70;p9"/>
          <p:cNvGrpSpPr/>
          <p:nvPr/>
        </p:nvGrpSpPr>
        <p:grpSpPr>
          <a:xfrm>
            <a:off x="6669875" y="1745088"/>
            <a:ext cx="3101031" cy="3952750"/>
            <a:chOff x="6328400" y="-1836312"/>
            <a:chExt cx="3101031" cy="3952750"/>
          </a:xfrm>
        </p:grpSpPr>
        <p:sp>
          <p:nvSpPr>
            <p:cNvPr id="71" name="Google Shape;71;p9"/>
            <p:cNvSpPr/>
            <p:nvPr/>
          </p:nvSpPr>
          <p:spPr>
            <a:xfrm>
              <a:off x="7966331" y="258663"/>
              <a:ext cx="1463100" cy="1463100"/>
            </a:xfrm>
            <a:prstGeom prst="donut">
              <a:avLst>
                <a:gd name="adj" fmla="val 30849"/>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72" name="Google Shape;72;p9"/>
            <p:cNvGrpSpPr/>
            <p:nvPr/>
          </p:nvGrpSpPr>
          <p:grpSpPr>
            <a:xfrm>
              <a:off x="6328400" y="-1836312"/>
              <a:ext cx="3101025" cy="3952750"/>
              <a:chOff x="6400825" y="-1376262"/>
              <a:chExt cx="3101025" cy="3952750"/>
            </a:xfrm>
          </p:grpSpPr>
          <p:sp>
            <p:nvSpPr>
              <p:cNvPr id="73" name="Google Shape;73;p9"/>
              <p:cNvSpPr/>
              <p:nvPr/>
            </p:nvSpPr>
            <p:spPr>
              <a:xfrm rot="-2700000">
                <a:off x="6566822" y="-484490"/>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4" name="Google Shape;74;p9"/>
              <p:cNvSpPr/>
              <p:nvPr/>
            </p:nvSpPr>
            <p:spPr>
              <a:xfrm rot="-2700000">
                <a:off x="6355397" y="578660"/>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5"/>
        <p:cNvGrpSpPr/>
        <p:nvPr/>
      </p:nvGrpSpPr>
      <p:grpSpPr>
        <a:xfrm>
          <a:off x="0" y="0"/>
          <a:ext cx="0" cy="0"/>
          <a:chOff x="0" y="0"/>
          <a:chExt cx="0" cy="0"/>
        </a:xfrm>
      </p:grpSpPr>
      <p:sp>
        <p:nvSpPr>
          <p:cNvPr id="76" name="Google Shape;76;p10"/>
          <p:cNvSpPr>
            <a:spLocks noGrp="1"/>
          </p:cNvSpPr>
          <p:nvPr>
            <p:ph type="pic" idx="2"/>
          </p:nvPr>
        </p:nvSpPr>
        <p:spPr>
          <a:xfrm>
            <a:off x="0" y="0"/>
            <a:ext cx="9144000" cy="5143500"/>
          </a:xfrm>
          <a:prstGeom prst="rect">
            <a:avLst/>
          </a:prstGeom>
          <a:noFill/>
          <a:ln>
            <a:noFill/>
          </a:ln>
        </p:spPr>
      </p:sp>
      <p:sp>
        <p:nvSpPr>
          <p:cNvPr id="77" name="Google Shape;77;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Be Vietnam Pro Black"/>
              <a:buNone/>
              <a:defRPr sz="3000">
                <a:solidFill>
                  <a:schemeClr val="dk1"/>
                </a:solidFill>
                <a:latin typeface="Be Vietnam Pro Black"/>
                <a:ea typeface="Be Vietnam Pro Black"/>
                <a:cs typeface="Be Vietnam Pro Black"/>
                <a:sym typeface="Be Vietnam Pro Black"/>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1pPr>
            <a:lvl2pPr marL="914400" lvl="1"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2pPr>
            <a:lvl3pPr marL="1371600" lvl="2"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3pPr>
            <a:lvl4pPr marL="1828800" lvl="3"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4pPr>
            <a:lvl5pPr marL="2286000" lvl="4"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5pPr>
            <a:lvl6pPr marL="2743200" lvl="5"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6pPr>
            <a:lvl7pPr marL="3200400" lvl="6"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7pPr>
            <a:lvl8pPr marL="3657600" lvl="7"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8pPr>
            <a:lvl9pPr marL="4114800" lvl="8"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91"/>
        <p:cNvGrpSpPr/>
        <p:nvPr/>
      </p:nvGrpSpPr>
      <p:grpSpPr>
        <a:xfrm>
          <a:off x="0" y="0"/>
          <a:ext cx="0" cy="0"/>
          <a:chOff x="0" y="0"/>
          <a:chExt cx="0" cy="0"/>
        </a:xfrm>
      </p:grpSpPr>
      <p:sp>
        <p:nvSpPr>
          <p:cNvPr id="192" name="Google Shape;192;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93" name="Google Shape;193;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openxmlformats.org/officeDocument/2006/relationships/slide" Target="slide3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28.xml"/><Relationship Id="rId11" Type="http://schemas.openxmlformats.org/officeDocument/2006/relationships/hyperlink" Target="http://bit.ly/30B07Gq" TargetMode="External"/><Relationship Id="rId5" Type="http://schemas.openxmlformats.org/officeDocument/2006/relationships/slide" Target="slide2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business-card-design-template_19965338.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sale-poster-design-template_19965330.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hyperlink" Target="https://www.freepik.com/free-photo/industrial-designers-working-3d-model_25176821.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Be+Vietnam+Pro" TargetMode="External"/><Relationship Id="rId2" Type="http://schemas.openxmlformats.org/officeDocument/2006/relationships/notesSlide" Target="../notesSlides/notesSlide32.xml"/><Relationship Id="rId1" Type="http://schemas.openxmlformats.org/officeDocument/2006/relationships/slideLayout" Target="../slideLayouts/slideLayout23.xml"/><Relationship Id="rId4" Type="http://schemas.openxmlformats.org/officeDocument/2006/relationships/hyperlink" Target="https://fonts.google.com/specimen/Assistant"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2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2.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0"/>
        <p:cNvGrpSpPr/>
        <p:nvPr/>
      </p:nvGrpSpPr>
      <p:grpSpPr>
        <a:xfrm>
          <a:off x="0" y="0"/>
          <a:ext cx="0" cy="0"/>
          <a:chOff x="0" y="0"/>
          <a:chExt cx="0" cy="0"/>
        </a:xfrm>
      </p:grpSpPr>
      <p:sp>
        <p:nvSpPr>
          <p:cNvPr id="201" name="Google Shape;201;p27"/>
          <p:cNvSpPr txBox="1">
            <a:spLocks noGrp="1"/>
          </p:cNvSpPr>
          <p:nvPr>
            <p:ph type="ctrTitle"/>
          </p:nvPr>
        </p:nvSpPr>
        <p:spPr>
          <a:xfrm>
            <a:off x="713225" y="1970191"/>
            <a:ext cx="7512900" cy="14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MoneyStream</a:t>
            </a:r>
            <a:endParaRPr dirty="0"/>
          </a:p>
        </p:txBody>
      </p:sp>
      <p:sp>
        <p:nvSpPr>
          <p:cNvPr id="202" name="Google Shape;202;p27"/>
          <p:cNvSpPr txBox="1">
            <a:spLocks noGrp="1"/>
          </p:cNvSpPr>
          <p:nvPr>
            <p:ph type="subTitle" idx="1"/>
          </p:nvPr>
        </p:nvSpPr>
        <p:spPr>
          <a:xfrm>
            <a:off x="713225" y="3441416"/>
            <a:ext cx="75129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Real-time currency exchange rates with partner-to-partner cash transfers</a:t>
            </a:r>
            <a:endParaRPr dirty="0"/>
          </a:p>
        </p:txBody>
      </p:sp>
      <p:cxnSp>
        <p:nvCxnSpPr>
          <p:cNvPr id="203" name="Google Shape;203;p27"/>
          <p:cNvCxnSpPr>
            <a:cxnSpLocks/>
          </p:cNvCxnSpPr>
          <p:nvPr/>
        </p:nvCxnSpPr>
        <p:spPr>
          <a:xfrm>
            <a:off x="680350" y="4094525"/>
            <a:ext cx="4745090" cy="0"/>
          </a:xfrm>
          <a:prstGeom prst="straightConnector1">
            <a:avLst/>
          </a:prstGeom>
          <a:noFill/>
          <a:ln w="9525" cap="flat" cmpd="sng">
            <a:solidFill>
              <a:schemeClr val="dk1"/>
            </a:solidFill>
            <a:prstDash val="solid"/>
            <a:round/>
            <a:headEnd type="none" w="med" len="med"/>
            <a:tailEnd type="none" w="med" len="med"/>
          </a:ln>
        </p:spPr>
      </p:cxnSp>
      <p:pic>
        <p:nvPicPr>
          <p:cNvPr id="4" name="logo.png">
            <a:extLst>
              <a:ext uri="{FF2B5EF4-FFF2-40B4-BE49-F238E27FC236}">
                <a16:creationId xmlns:a16="http://schemas.microsoft.com/office/drawing/2014/main" id="{5A871148-16D7-E8CD-91EE-89469D0F7FF4}"/>
              </a:ext>
            </a:extLst>
          </p:cNvPr>
          <p:cNvPicPr>
            <a:picLocks noChangeAspect="1"/>
          </p:cNvPicPr>
          <p:nvPr/>
        </p:nvPicPr>
        <p:blipFill>
          <a:blip r:embed="rId3"/>
          <a:stretch>
            <a:fillRect/>
          </a:stretch>
        </p:blipFill>
        <p:spPr>
          <a:xfrm>
            <a:off x="713225" y="1075149"/>
            <a:ext cx="1494812" cy="1494812"/>
          </a:xfrm>
          <a:prstGeom prst="rect">
            <a:avLst/>
          </a:prstGeom>
          <a:ln w="12700">
            <a:miter lim="400000"/>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0">
          <a:extLst>
            <a:ext uri="{FF2B5EF4-FFF2-40B4-BE49-F238E27FC236}">
              <a16:creationId xmlns:a16="http://schemas.microsoft.com/office/drawing/2014/main" id="{C2C2C991-3F36-A217-992D-FD01F4B61836}"/>
            </a:ext>
          </a:extLst>
        </p:cNvPr>
        <p:cNvGrpSpPr/>
        <p:nvPr/>
      </p:nvGrpSpPr>
      <p:grpSpPr>
        <a:xfrm>
          <a:off x="0" y="0"/>
          <a:ext cx="0" cy="0"/>
          <a:chOff x="0" y="0"/>
          <a:chExt cx="0" cy="0"/>
        </a:xfrm>
      </p:grpSpPr>
      <p:sp>
        <p:nvSpPr>
          <p:cNvPr id="241" name="Google Shape;241;p31">
            <a:extLst>
              <a:ext uri="{FF2B5EF4-FFF2-40B4-BE49-F238E27FC236}">
                <a16:creationId xmlns:a16="http://schemas.microsoft.com/office/drawing/2014/main" id="{2DE1D2E4-616A-DACA-5F6D-85705F6D50BE}"/>
              </a:ext>
            </a:extLst>
          </p:cNvPr>
          <p:cNvSpPr txBox="1">
            <a:spLocks noGrp="1"/>
          </p:cNvSpPr>
          <p:nvPr>
            <p:ph type="title"/>
          </p:nvPr>
        </p:nvSpPr>
        <p:spPr>
          <a:xfrm>
            <a:off x="713224" y="2990850"/>
            <a:ext cx="5458976"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MARKET ANALYSIS</a:t>
            </a:r>
            <a:endParaRPr dirty="0"/>
          </a:p>
        </p:txBody>
      </p:sp>
      <p:sp>
        <p:nvSpPr>
          <p:cNvPr id="242" name="Google Shape;242;p31">
            <a:extLst>
              <a:ext uri="{FF2B5EF4-FFF2-40B4-BE49-F238E27FC236}">
                <a16:creationId xmlns:a16="http://schemas.microsoft.com/office/drawing/2014/main" id="{772E1D52-C6DD-4D00-5012-8EB81086B748}"/>
              </a:ext>
            </a:extLst>
          </p:cNvPr>
          <p:cNvSpPr txBox="1">
            <a:spLocks noGrp="1"/>
          </p:cNvSpPr>
          <p:nvPr>
            <p:ph type="title" idx="2"/>
          </p:nvPr>
        </p:nvSpPr>
        <p:spPr>
          <a:xfrm>
            <a:off x="713225" y="2072850"/>
            <a:ext cx="1332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grpSp>
        <p:nvGrpSpPr>
          <p:cNvPr id="243" name="Google Shape;243;p31">
            <a:extLst>
              <a:ext uri="{FF2B5EF4-FFF2-40B4-BE49-F238E27FC236}">
                <a16:creationId xmlns:a16="http://schemas.microsoft.com/office/drawing/2014/main" id="{942519EF-30EF-8981-8574-E3802278D8C0}"/>
              </a:ext>
            </a:extLst>
          </p:cNvPr>
          <p:cNvGrpSpPr/>
          <p:nvPr/>
        </p:nvGrpSpPr>
        <p:grpSpPr>
          <a:xfrm>
            <a:off x="4404150" y="-1170400"/>
            <a:ext cx="4510600" cy="4143625"/>
            <a:chOff x="4404150" y="-1170400"/>
            <a:chExt cx="4510600" cy="4143625"/>
          </a:xfrm>
        </p:grpSpPr>
        <p:sp>
          <p:nvSpPr>
            <p:cNvPr id="244" name="Google Shape;244;p31">
              <a:extLst>
                <a:ext uri="{FF2B5EF4-FFF2-40B4-BE49-F238E27FC236}">
                  <a16:creationId xmlns:a16="http://schemas.microsoft.com/office/drawing/2014/main" id="{B43C7A69-B31A-9125-59A2-858F4D123942}"/>
                </a:ext>
              </a:extLst>
            </p:cNvPr>
            <p:cNvSpPr/>
            <p:nvPr/>
          </p:nvSpPr>
          <p:spPr>
            <a:xfrm rot="8100000">
              <a:off x="5979722" y="385122"/>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5" name="Google Shape;245;p31">
              <a:extLst>
                <a:ext uri="{FF2B5EF4-FFF2-40B4-BE49-F238E27FC236}">
                  <a16:creationId xmlns:a16="http://schemas.microsoft.com/office/drawing/2014/main" id="{605A1975-F25C-43F7-FA5D-82634A2D734E}"/>
                </a:ext>
              </a:extLst>
            </p:cNvPr>
            <p:cNvSpPr/>
            <p:nvPr/>
          </p:nvSpPr>
          <p:spPr>
            <a:xfrm rot="8100000">
              <a:off x="4523647" y="-278628"/>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6" name="Google Shape;246;p31">
              <a:extLst>
                <a:ext uri="{FF2B5EF4-FFF2-40B4-BE49-F238E27FC236}">
                  <a16:creationId xmlns:a16="http://schemas.microsoft.com/office/drawing/2014/main" id="{214E02FE-45D2-B584-F24A-E7FF6B8BC918}"/>
                </a:ext>
              </a:extLst>
            </p:cNvPr>
            <p:cNvSpPr/>
            <p:nvPr/>
          </p:nvSpPr>
          <p:spPr>
            <a:xfrm rot="10800000">
              <a:off x="5593444" y="1460626"/>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7" name="Google Shape;247;p31">
              <a:extLst>
                <a:ext uri="{FF2B5EF4-FFF2-40B4-BE49-F238E27FC236}">
                  <a16:creationId xmlns:a16="http://schemas.microsoft.com/office/drawing/2014/main" id="{4CD1484D-5A9C-07E7-3ECA-0932DD6F2691}"/>
                </a:ext>
              </a:extLst>
            </p:cNvPr>
            <p:cNvSpPr/>
            <p:nvPr/>
          </p:nvSpPr>
          <p:spPr>
            <a:xfrm rot="8100000">
              <a:off x="4358722" y="97539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cxnSp>
        <p:nvCxnSpPr>
          <p:cNvPr id="248" name="Google Shape;248;p31">
            <a:extLst>
              <a:ext uri="{FF2B5EF4-FFF2-40B4-BE49-F238E27FC236}">
                <a16:creationId xmlns:a16="http://schemas.microsoft.com/office/drawing/2014/main" id="{4C17439D-8C28-FF98-B6B1-AFB6C7F7A76B}"/>
              </a:ext>
            </a:extLst>
          </p:cNvPr>
          <p:cNvCxnSpPr>
            <a:cxnSpLocks/>
          </p:cNvCxnSpPr>
          <p:nvPr/>
        </p:nvCxnSpPr>
        <p:spPr>
          <a:xfrm>
            <a:off x="680350" y="4094525"/>
            <a:ext cx="4913094"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4267676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ANALYSIS</a:t>
            </a:r>
            <a:endParaRPr/>
          </a:p>
        </p:txBody>
      </p:sp>
      <p:sp>
        <p:nvSpPr>
          <p:cNvPr id="275" name="Google Shape;275;p33"/>
          <p:cNvSpPr txBox="1">
            <a:spLocks noGrp="1"/>
          </p:cNvSpPr>
          <p:nvPr>
            <p:ph type="subTitle" idx="4"/>
          </p:nvPr>
        </p:nvSpPr>
        <p:spPr>
          <a:xfrm>
            <a:off x="720000" y="2041300"/>
            <a:ext cx="19554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INDUSTRY OVERVIEW</a:t>
            </a:r>
            <a:endParaRPr/>
          </a:p>
        </p:txBody>
      </p:sp>
      <p:sp>
        <p:nvSpPr>
          <p:cNvPr id="276" name="Google Shape;276;p33"/>
          <p:cNvSpPr txBox="1">
            <a:spLocks noGrp="1"/>
          </p:cNvSpPr>
          <p:nvPr>
            <p:ph type="subTitle" idx="5"/>
          </p:nvPr>
        </p:nvSpPr>
        <p:spPr>
          <a:xfrm>
            <a:off x="2873830" y="2041300"/>
            <a:ext cx="19554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 MARKET</a:t>
            </a:r>
            <a:endParaRPr/>
          </a:p>
        </p:txBody>
      </p:sp>
      <p:sp>
        <p:nvSpPr>
          <p:cNvPr id="277" name="Google Shape;277;p33"/>
          <p:cNvSpPr txBox="1">
            <a:spLocks noGrp="1"/>
          </p:cNvSpPr>
          <p:nvPr>
            <p:ph type="subTitle" idx="1"/>
          </p:nvPr>
        </p:nvSpPr>
        <p:spPr>
          <a:xfrm>
            <a:off x="720000" y="2935700"/>
            <a:ext cx="19554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solution is part of the fast-growing fintech and digital currency exchange sector, driven by globalization and digital innovation. Mobile banking and real-time services fuel robust global growth.</a:t>
            </a:r>
          </a:p>
        </p:txBody>
      </p:sp>
      <p:sp>
        <p:nvSpPr>
          <p:cNvPr id="278" name="Google Shape;278;p33"/>
          <p:cNvSpPr txBox="1">
            <a:spLocks noGrp="1"/>
          </p:cNvSpPr>
          <p:nvPr>
            <p:ph type="subTitle" idx="2"/>
          </p:nvPr>
        </p:nvSpPr>
        <p:spPr>
          <a:xfrm>
            <a:off x="2873830" y="2935700"/>
            <a:ext cx="19554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Individual users such as travelers, expatriates, and freelancers seeking competitive exchange rates and commercial clients, including exchange bureaus and banks, in need of efficient, secure currency exchange solutions.</a:t>
            </a:r>
            <a:endParaRPr dirty="0"/>
          </a:p>
        </p:txBody>
      </p:sp>
      <p:sp>
        <p:nvSpPr>
          <p:cNvPr id="279" name="Google Shape;279;p33"/>
          <p:cNvSpPr txBox="1">
            <a:spLocks noGrp="1"/>
          </p:cNvSpPr>
          <p:nvPr>
            <p:ph type="subTitle" idx="3"/>
          </p:nvPr>
        </p:nvSpPr>
        <p:spPr>
          <a:xfrm>
            <a:off x="5027661" y="2935700"/>
            <a:ext cx="1955400" cy="201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solution means to revolutionize exchange bureaus and  competes with fintech platforms. Traditional services offer reliability with high fees and slow transactions, while competitors provide digital convenience but often lack cash-handling capabilities.</a:t>
            </a:r>
            <a:endParaRPr dirty="0"/>
          </a:p>
        </p:txBody>
      </p:sp>
      <p:sp>
        <p:nvSpPr>
          <p:cNvPr id="280" name="Google Shape;280;p33"/>
          <p:cNvSpPr txBox="1">
            <a:spLocks noGrp="1"/>
          </p:cNvSpPr>
          <p:nvPr>
            <p:ph type="subTitle" idx="6"/>
          </p:nvPr>
        </p:nvSpPr>
        <p:spPr>
          <a:xfrm>
            <a:off x="5027661" y="2041300"/>
            <a:ext cx="19554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COMPETITIVE LANDSCAPE</a:t>
            </a:r>
            <a:endParaRPr/>
          </a:p>
        </p:txBody>
      </p:sp>
      <p:grpSp>
        <p:nvGrpSpPr>
          <p:cNvPr id="281" name="Google Shape;281;p33"/>
          <p:cNvGrpSpPr/>
          <p:nvPr/>
        </p:nvGrpSpPr>
        <p:grpSpPr>
          <a:xfrm>
            <a:off x="5114532" y="1546019"/>
            <a:ext cx="421927" cy="419659"/>
            <a:chOff x="-6329100" y="3632100"/>
            <a:chExt cx="293025" cy="291450"/>
          </a:xfrm>
        </p:grpSpPr>
        <p:sp>
          <p:nvSpPr>
            <p:cNvPr id="282" name="Google Shape;282;p3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33"/>
          <p:cNvGrpSpPr/>
          <p:nvPr/>
        </p:nvGrpSpPr>
        <p:grpSpPr>
          <a:xfrm>
            <a:off x="2960696" y="1546599"/>
            <a:ext cx="420811" cy="418507"/>
            <a:chOff x="-5971525" y="3273750"/>
            <a:chExt cx="292250" cy="290650"/>
          </a:xfrm>
        </p:grpSpPr>
        <p:sp>
          <p:nvSpPr>
            <p:cNvPr id="286" name="Google Shape;286;p3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33"/>
          <p:cNvGrpSpPr/>
          <p:nvPr/>
        </p:nvGrpSpPr>
        <p:grpSpPr>
          <a:xfrm>
            <a:off x="800089" y="1546023"/>
            <a:ext cx="424195" cy="419659"/>
            <a:chOff x="-5611575" y="3272950"/>
            <a:chExt cx="294600" cy="291450"/>
          </a:xfrm>
        </p:grpSpPr>
        <p:sp>
          <p:nvSpPr>
            <p:cNvPr id="289" name="Google Shape;289;p3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INFOGRAPHIC</a:t>
            </a:r>
            <a:endParaRPr/>
          </a:p>
        </p:txBody>
      </p:sp>
      <p:sp>
        <p:nvSpPr>
          <p:cNvPr id="526" name="Google Shape;526;p45"/>
          <p:cNvSpPr txBox="1">
            <a:spLocks noGrp="1"/>
          </p:cNvSpPr>
          <p:nvPr>
            <p:ph type="subTitle" idx="4294967295"/>
          </p:nvPr>
        </p:nvSpPr>
        <p:spPr>
          <a:xfrm>
            <a:off x="3734322" y="1370733"/>
            <a:ext cx="4073400" cy="42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latin typeface="Be Vietnam Pro Black"/>
                <a:ea typeface="Be Vietnam Pro Black"/>
                <a:cs typeface="Be Vietnam Pro Black"/>
                <a:sym typeface="Be Vietnam Pro Black"/>
              </a:rPr>
              <a:t>€150 M</a:t>
            </a:r>
            <a:endParaRPr sz="1800" dirty="0">
              <a:latin typeface="Be Vietnam Pro Black"/>
              <a:ea typeface="Be Vietnam Pro Black"/>
              <a:cs typeface="Be Vietnam Pro Black"/>
              <a:sym typeface="Be Vietnam Pro Black"/>
            </a:endParaRPr>
          </a:p>
        </p:txBody>
      </p:sp>
      <p:sp>
        <p:nvSpPr>
          <p:cNvPr id="527" name="Google Shape;527;p45"/>
          <p:cNvSpPr txBox="1">
            <a:spLocks noGrp="1"/>
          </p:cNvSpPr>
          <p:nvPr>
            <p:ph type="subTitle" idx="4294967295"/>
          </p:nvPr>
        </p:nvSpPr>
        <p:spPr>
          <a:xfrm>
            <a:off x="3734322" y="1728281"/>
            <a:ext cx="4073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Romanian cash flow management market is part of a growing global trend, with a focus on SMEs, freelancers, and professionals.</a:t>
            </a:r>
          </a:p>
        </p:txBody>
      </p:sp>
      <p:sp>
        <p:nvSpPr>
          <p:cNvPr id="528" name="Google Shape;528;p45"/>
          <p:cNvSpPr txBox="1">
            <a:spLocks noGrp="1"/>
          </p:cNvSpPr>
          <p:nvPr>
            <p:ph type="subTitle" idx="4294967295"/>
          </p:nvPr>
        </p:nvSpPr>
        <p:spPr>
          <a:xfrm>
            <a:off x="3734322" y="2473752"/>
            <a:ext cx="4073400" cy="42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latin typeface="Be Vietnam Pro Black"/>
                <a:ea typeface="Be Vietnam Pro Black"/>
                <a:cs typeface="Be Vietnam Pro Black"/>
                <a:sym typeface="Be Vietnam Pro Black"/>
              </a:rPr>
              <a:t>€80 M</a:t>
            </a:r>
            <a:endParaRPr sz="1800" dirty="0">
              <a:latin typeface="Be Vietnam Pro Black"/>
              <a:ea typeface="Be Vietnam Pro Black"/>
              <a:cs typeface="Be Vietnam Pro Black"/>
              <a:sym typeface="Be Vietnam Pro Black"/>
            </a:endParaRPr>
          </a:p>
        </p:txBody>
      </p:sp>
      <p:sp>
        <p:nvSpPr>
          <p:cNvPr id="529" name="Google Shape;529;p45"/>
          <p:cNvSpPr txBox="1">
            <a:spLocks noGrp="1"/>
          </p:cNvSpPr>
          <p:nvPr>
            <p:ph type="subTitle" idx="4294967295"/>
          </p:nvPr>
        </p:nvSpPr>
        <p:spPr>
          <a:xfrm>
            <a:off x="3734322" y="2831295"/>
            <a:ext cx="4073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market for cash flow management tools in Romania is projected to grow to €80 million by 2030</a:t>
            </a:r>
          </a:p>
        </p:txBody>
      </p:sp>
      <p:sp>
        <p:nvSpPr>
          <p:cNvPr id="530" name="Google Shape;530;p45"/>
          <p:cNvSpPr txBox="1">
            <a:spLocks noGrp="1"/>
          </p:cNvSpPr>
          <p:nvPr>
            <p:ph type="subTitle" idx="4294967295"/>
          </p:nvPr>
        </p:nvSpPr>
        <p:spPr>
          <a:xfrm>
            <a:off x="3734322" y="3576770"/>
            <a:ext cx="4073400" cy="42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latin typeface="Be Vietnam Pro Black"/>
                <a:ea typeface="Be Vietnam Pro Black"/>
                <a:cs typeface="Be Vietnam Pro Black"/>
                <a:sym typeface="Be Vietnam Pro Black"/>
              </a:rPr>
              <a:t>€50 M</a:t>
            </a:r>
            <a:endParaRPr sz="1800" dirty="0">
              <a:latin typeface="Be Vietnam Pro Black"/>
              <a:ea typeface="Be Vietnam Pro Black"/>
              <a:cs typeface="Be Vietnam Pro Black"/>
              <a:sym typeface="Be Vietnam Pro Black"/>
            </a:endParaRPr>
          </a:p>
        </p:txBody>
      </p:sp>
      <p:sp>
        <p:nvSpPr>
          <p:cNvPr id="531" name="Google Shape;531;p45"/>
          <p:cNvSpPr txBox="1">
            <a:spLocks noGrp="1"/>
          </p:cNvSpPr>
          <p:nvPr>
            <p:ph type="subTitle" idx="4294967295"/>
          </p:nvPr>
        </p:nvSpPr>
        <p:spPr>
          <a:xfrm>
            <a:off x="3734322" y="3934308"/>
            <a:ext cx="4073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F8FAFF"/>
                </a:solidFill>
                <a:effectLst/>
                <a:latin typeface="Assistant" pitchFamily="2" charset="-79"/>
                <a:cs typeface="Assistant" pitchFamily="2" charset="-79"/>
              </a:rPr>
              <a:t>The current market for cash flow management tools in Romania, </a:t>
            </a:r>
            <a:r>
              <a:rPr lang="en-US" dirty="0">
                <a:solidFill>
                  <a:srgbClr val="F8FAFF"/>
                </a:solidFill>
                <a:latin typeface="Assistant" pitchFamily="2" charset="-79"/>
                <a:cs typeface="Assistant" pitchFamily="2" charset="-79"/>
              </a:rPr>
              <a:t>as of 2025.</a:t>
            </a:r>
            <a:endParaRPr dirty="0">
              <a:latin typeface="Assistant" pitchFamily="2" charset="-79"/>
              <a:cs typeface="Assistant" pitchFamily="2" charset="-79"/>
            </a:endParaRPr>
          </a:p>
        </p:txBody>
      </p:sp>
      <p:sp>
        <p:nvSpPr>
          <p:cNvPr id="532" name="Google Shape;532;p45"/>
          <p:cNvSpPr/>
          <p:nvPr/>
        </p:nvSpPr>
        <p:spPr>
          <a:xfrm>
            <a:off x="1414197" y="1169300"/>
            <a:ext cx="1611900" cy="1611900"/>
          </a:xfrm>
          <a:prstGeom prst="donut">
            <a:avLst>
              <a:gd name="adj" fmla="val 30849"/>
            </a:avLst>
          </a:prstGeom>
          <a:solidFill>
            <a:srgbClr val="FF36FF">
              <a:alpha val="43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dk1"/>
                </a:solidFill>
                <a:latin typeface="Be Vietnam Pro Black"/>
                <a:ea typeface="Be Vietnam Pro Black"/>
                <a:cs typeface="Be Vietnam Pro Black"/>
                <a:sym typeface="Be Vietnam Pro Black"/>
              </a:rPr>
              <a:t>€150 M</a:t>
            </a:r>
            <a:endParaRPr dirty="0">
              <a:latin typeface="Open Sans"/>
              <a:ea typeface="Open Sans"/>
              <a:cs typeface="Open Sans"/>
              <a:sym typeface="Open Sans"/>
            </a:endParaRPr>
          </a:p>
        </p:txBody>
      </p:sp>
      <p:sp>
        <p:nvSpPr>
          <p:cNvPr id="533" name="Google Shape;533;p45"/>
          <p:cNvSpPr/>
          <p:nvPr/>
        </p:nvSpPr>
        <p:spPr>
          <a:xfrm>
            <a:off x="1590897" y="2462020"/>
            <a:ext cx="1258500" cy="1258500"/>
          </a:xfrm>
          <a:prstGeom prst="donut">
            <a:avLst>
              <a:gd name="adj" fmla="val 30849"/>
            </a:avLst>
          </a:prstGeom>
          <a:solidFill>
            <a:srgbClr val="4B01FF">
              <a:alpha val="70250"/>
            </a:srgbClr>
          </a:solid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dirty="0">
                <a:solidFill>
                  <a:schemeClr val="dk1"/>
                </a:solidFill>
                <a:latin typeface="Be Vietnam Pro Black"/>
                <a:ea typeface="Be Vietnam Pro Black"/>
                <a:cs typeface="Be Vietnam Pro Black"/>
                <a:sym typeface="Be Vietnam Pro Black"/>
              </a:rPr>
              <a:t>€80 M</a:t>
            </a:r>
            <a:endParaRPr dirty="0">
              <a:latin typeface="Open Sans"/>
              <a:ea typeface="Open Sans"/>
              <a:cs typeface="Open Sans"/>
              <a:sym typeface="Open Sans"/>
            </a:endParaRPr>
          </a:p>
        </p:txBody>
      </p:sp>
      <p:sp>
        <p:nvSpPr>
          <p:cNvPr id="534" name="Google Shape;534;p45"/>
          <p:cNvSpPr/>
          <p:nvPr/>
        </p:nvSpPr>
        <p:spPr>
          <a:xfrm>
            <a:off x="1692337" y="3482905"/>
            <a:ext cx="1043935" cy="1032790"/>
          </a:xfrm>
          <a:prstGeom prst="donut">
            <a:avLst>
              <a:gd name="adj" fmla="val 30849"/>
            </a:avLst>
          </a:prstGeom>
          <a:solidFill>
            <a:srgbClr val="FFFFFF">
              <a:alpha val="25320"/>
            </a:srgbClr>
          </a:solid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dirty="0">
                <a:solidFill>
                  <a:schemeClr val="dk1"/>
                </a:solidFill>
                <a:latin typeface="Be Vietnam Pro Black"/>
                <a:ea typeface="Be Vietnam Pro Black"/>
                <a:cs typeface="Be Vietnam Pro Black"/>
                <a:sym typeface="Be Vietnam Pro Black"/>
              </a:rPr>
              <a:t>€50 M</a:t>
            </a:r>
            <a:endParaRPr dirty="0">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1"/>
          <p:cNvSpPr txBox="1">
            <a:spLocks noGrp="1"/>
          </p:cNvSpPr>
          <p:nvPr>
            <p:ph type="title"/>
          </p:nvPr>
        </p:nvSpPr>
        <p:spPr>
          <a:xfrm>
            <a:off x="713225" y="299085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PLAN</a:t>
            </a:r>
            <a:endParaRPr/>
          </a:p>
        </p:txBody>
      </p:sp>
      <p:sp>
        <p:nvSpPr>
          <p:cNvPr id="242" name="Google Shape;242;p31"/>
          <p:cNvSpPr txBox="1">
            <a:spLocks noGrp="1"/>
          </p:cNvSpPr>
          <p:nvPr>
            <p:ph type="title" idx="2"/>
          </p:nvPr>
        </p:nvSpPr>
        <p:spPr>
          <a:xfrm>
            <a:off x="713225" y="2072850"/>
            <a:ext cx="1332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grpSp>
        <p:nvGrpSpPr>
          <p:cNvPr id="243" name="Google Shape;243;p31"/>
          <p:cNvGrpSpPr/>
          <p:nvPr/>
        </p:nvGrpSpPr>
        <p:grpSpPr>
          <a:xfrm>
            <a:off x="4404150" y="-1170400"/>
            <a:ext cx="4510600" cy="4143625"/>
            <a:chOff x="4404150" y="-1170400"/>
            <a:chExt cx="4510600" cy="4143625"/>
          </a:xfrm>
        </p:grpSpPr>
        <p:sp>
          <p:nvSpPr>
            <p:cNvPr id="244" name="Google Shape;244;p31"/>
            <p:cNvSpPr/>
            <p:nvPr/>
          </p:nvSpPr>
          <p:spPr>
            <a:xfrm rot="8100000">
              <a:off x="5979722" y="385122"/>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5" name="Google Shape;245;p31"/>
            <p:cNvSpPr/>
            <p:nvPr/>
          </p:nvSpPr>
          <p:spPr>
            <a:xfrm rot="8100000">
              <a:off x="4523647" y="-278628"/>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6" name="Google Shape;246;p31"/>
            <p:cNvSpPr/>
            <p:nvPr/>
          </p:nvSpPr>
          <p:spPr>
            <a:xfrm rot="10800000">
              <a:off x="5593444" y="1460626"/>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7" name="Google Shape;247;p31"/>
            <p:cNvSpPr/>
            <p:nvPr/>
          </p:nvSpPr>
          <p:spPr>
            <a:xfrm rot="8100000">
              <a:off x="4358722" y="97539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cxnSp>
        <p:nvCxnSpPr>
          <p:cNvPr id="248" name="Google Shape;248;p31"/>
          <p:cNvCxnSpPr/>
          <p:nvPr/>
        </p:nvCxnSpPr>
        <p:spPr>
          <a:xfrm>
            <a:off x="680350" y="4094525"/>
            <a:ext cx="3723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p30"/>
          <p:cNvPicPr preferRelativeResize="0">
            <a:picLocks noGrp="1"/>
          </p:cNvPicPr>
          <p:nvPr>
            <p:ph type="pic" idx="2"/>
          </p:nvPr>
        </p:nvPicPr>
        <p:blipFill rotWithShape="1">
          <a:blip r:embed="rId3">
            <a:alphaModFix/>
          </a:blip>
          <a:srcRect l="873" r="19730"/>
          <a:stretch/>
        </p:blipFill>
        <p:spPr>
          <a:xfrm>
            <a:off x="0" y="-50"/>
            <a:ext cx="2725774" cy="5143501"/>
          </a:xfrm>
          <a:prstGeom prst="rect">
            <a:avLst/>
          </a:prstGeom>
        </p:spPr>
      </p:pic>
      <p:sp>
        <p:nvSpPr>
          <p:cNvPr id="235" name="Google Shape;235;p30"/>
          <p:cNvSpPr txBox="1">
            <a:spLocks noGrp="1"/>
          </p:cNvSpPr>
          <p:nvPr>
            <p:ph type="subTitle" idx="1"/>
          </p:nvPr>
        </p:nvSpPr>
        <p:spPr>
          <a:xfrm>
            <a:off x="3223030" y="2740534"/>
            <a:ext cx="4703400" cy="21896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business plan outlines the strategy for </a:t>
            </a:r>
            <a:r>
              <a:rPr lang="en-US" dirty="0" err="1"/>
              <a:t>MoneyStream</a:t>
            </a:r>
            <a:r>
              <a:rPr lang="en-US" dirty="0"/>
              <a:t>, a fintech startup that provides real-time currency exchange, cash transactions, and market trend monitoring. Our mission is to streamline currency exchange by offering transparent rates, secure transactions, and direct partner negotiations.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market analysis shows that there is a high demand for our services in the global financial and foreign exchange industry. We have identified key competitors, including traditional exchange bureaus and digital currency platforms, and believe we can differentiate ourselves through our unique selling propositions (USPs):</a:t>
            </a:r>
          </a:p>
        </p:txBody>
      </p:sp>
      <p:sp>
        <p:nvSpPr>
          <p:cNvPr id="236" name="Google Shape;236;p30"/>
          <p:cNvSpPr txBox="1">
            <a:spLocks noGrp="1"/>
          </p:cNvSpPr>
          <p:nvPr>
            <p:ph type="title"/>
          </p:nvPr>
        </p:nvSpPr>
        <p:spPr>
          <a:xfrm>
            <a:off x="3223030" y="1470660"/>
            <a:ext cx="5090390" cy="102624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EXECUTIVE SUMMARY</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7">
          <a:extLst>
            <a:ext uri="{FF2B5EF4-FFF2-40B4-BE49-F238E27FC236}">
              <a16:creationId xmlns:a16="http://schemas.microsoft.com/office/drawing/2014/main" id="{C266EB5B-66AF-9157-C9BC-19480056AD33}"/>
            </a:ext>
          </a:extLst>
        </p:cNvPr>
        <p:cNvGrpSpPr/>
        <p:nvPr/>
      </p:nvGrpSpPr>
      <p:grpSpPr>
        <a:xfrm>
          <a:off x="0" y="0"/>
          <a:ext cx="0" cy="0"/>
          <a:chOff x="0" y="0"/>
          <a:chExt cx="0" cy="0"/>
        </a:xfrm>
      </p:grpSpPr>
      <p:sp>
        <p:nvSpPr>
          <p:cNvPr id="298" name="Google Shape;298;p34">
            <a:extLst>
              <a:ext uri="{FF2B5EF4-FFF2-40B4-BE49-F238E27FC236}">
                <a16:creationId xmlns:a16="http://schemas.microsoft.com/office/drawing/2014/main" id="{B2468C4E-CD6E-334B-F6EC-478AEC78A30F}"/>
              </a:ext>
            </a:extLst>
          </p:cNvPr>
          <p:cNvSpPr txBox="1">
            <a:spLocks noGrp="1"/>
          </p:cNvSpPr>
          <p:nvPr>
            <p:ph type="subTitle" idx="6"/>
          </p:nvPr>
        </p:nvSpPr>
        <p:spPr>
          <a:xfrm>
            <a:off x="1375066" y="3149732"/>
            <a:ext cx="27828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MULTI-LOCATION</a:t>
            </a:r>
            <a:endParaRPr dirty="0"/>
          </a:p>
        </p:txBody>
      </p:sp>
      <p:sp>
        <p:nvSpPr>
          <p:cNvPr id="299" name="Google Shape;299;p34">
            <a:extLst>
              <a:ext uri="{FF2B5EF4-FFF2-40B4-BE49-F238E27FC236}">
                <a16:creationId xmlns:a16="http://schemas.microsoft.com/office/drawing/2014/main" id="{E86F34AA-EFBF-7AC6-F60E-8C99A033910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UNIQUE SELLING PROPOSITIONS</a:t>
            </a:r>
            <a:endParaRPr dirty="0"/>
          </a:p>
        </p:txBody>
      </p:sp>
      <p:sp>
        <p:nvSpPr>
          <p:cNvPr id="300" name="Google Shape;300;p34">
            <a:extLst>
              <a:ext uri="{FF2B5EF4-FFF2-40B4-BE49-F238E27FC236}">
                <a16:creationId xmlns:a16="http://schemas.microsoft.com/office/drawing/2014/main" id="{3345B6B4-E451-4AB9-E098-30A61318C222}"/>
              </a:ext>
            </a:extLst>
          </p:cNvPr>
          <p:cNvSpPr txBox="1">
            <a:spLocks noGrp="1"/>
          </p:cNvSpPr>
          <p:nvPr>
            <p:ph type="subTitle" idx="1"/>
          </p:nvPr>
        </p:nvSpPr>
        <p:spPr>
          <a:xfrm>
            <a:off x="1375067" y="1858632"/>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Users can instantly compare exchange rates from multiple partners and locate the best deals via an interactive map.</a:t>
            </a:r>
          </a:p>
        </p:txBody>
      </p:sp>
      <p:sp>
        <p:nvSpPr>
          <p:cNvPr id="301" name="Google Shape;301;p34">
            <a:extLst>
              <a:ext uri="{FF2B5EF4-FFF2-40B4-BE49-F238E27FC236}">
                <a16:creationId xmlns:a16="http://schemas.microsoft.com/office/drawing/2014/main" id="{65E71548-DF36-5DF6-A3B0-DA21DAF1AB2D}"/>
              </a:ext>
            </a:extLst>
          </p:cNvPr>
          <p:cNvSpPr txBox="1">
            <a:spLocks noGrp="1"/>
          </p:cNvSpPr>
          <p:nvPr>
            <p:ph type="subTitle" idx="2"/>
          </p:nvPr>
        </p:nvSpPr>
        <p:spPr>
          <a:xfrm>
            <a:off x="4961160" y="1858632"/>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Businesses can request cash from platform-enrolled partners, ensuring fast, secure, and efficient cash flow management.</a:t>
            </a:r>
            <a:endParaRPr dirty="0"/>
          </a:p>
        </p:txBody>
      </p:sp>
      <p:sp>
        <p:nvSpPr>
          <p:cNvPr id="302" name="Google Shape;302;p34">
            <a:extLst>
              <a:ext uri="{FF2B5EF4-FFF2-40B4-BE49-F238E27FC236}">
                <a16:creationId xmlns:a16="http://schemas.microsoft.com/office/drawing/2014/main" id="{FAF9518E-0F2F-53D8-3C6A-EFCEA3AB9FF3}"/>
              </a:ext>
            </a:extLst>
          </p:cNvPr>
          <p:cNvSpPr txBox="1">
            <a:spLocks noGrp="1"/>
          </p:cNvSpPr>
          <p:nvPr>
            <p:ph type="subTitle" idx="3"/>
          </p:nvPr>
        </p:nvSpPr>
        <p:spPr>
          <a:xfrm>
            <a:off x="1375066" y="3519207"/>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Partners can register multiple business locations, allowing them to manage exchange services across different areas seamlessly. </a:t>
            </a:r>
            <a:endParaRPr dirty="0"/>
          </a:p>
        </p:txBody>
      </p:sp>
      <p:sp>
        <p:nvSpPr>
          <p:cNvPr id="303" name="Google Shape;303;p34">
            <a:extLst>
              <a:ext uri="{FF2B5EF4-FFF2-40B4-BE49-F238E27FC236}">
                <a16:creationId xmlns:a16="http://schemas.microsoft.com/office/drawing/2014/main" id="{8E9A65E0-65E2-C934-794C-FDFC6F3D2E92}"/>
              </a:ext>
            </a:extLst>
          </p:cNvPr>
          <p:cNvSpPr txBox="1">
            <a:spLocks noGrp="1"/>
          </p:cNvSpPr>
          <p:nvPr>
            <p:ph type="subTitle" idx="4"/>
          </p:nvPr>
        </p:nvSpPr>
        <p:spPr>
          <a:xfrm>
            <a:off x="4961159" y="3519207"/>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Partners enrolled gain access to real-time analytics through interactive charts and dashboards.</a:t>
            </a:r>
            <a:endParaRPr dirty="0"/>
          </a:p>
        </p:txBody>
      </p:sp>
      <p:sp>
        <p:nvSpPr>
          <p:cNvPr id="304" name="Google Shape;304;p34">
            <a:extLst>
              <a:ext uri="{FF2B5EF4-FFF2-40B4-BE49-F238E27FC236}">
                <a16:creationId xmlns:a16="http://schemas.microsoft.com/office/drawing/2014/main" id="{8E54B7A4-B055-5B41-0184-C2D5D2841746}"/>
              </a:ext>
            </a:extLst>
          </p:cNvPr>
          <p:cNvSpPr txBox="1">
            <a:spLocks noGrp="1"/>
          </p:cNvSpPr>
          <p:nvPr>
            <p:ph type="subTitle" idx="5"/>
          </p:nvPr>
        </p:nvSpPr>
        <p:spPr>
          <a:xfrm>
            <a:off x="1375066" y="1489082"/>
            <a:ext cx="27828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REAL-TIME RATES</a:t>
            </a:r>
            <a:endParaRPr dirty="0"/>
          </a:p>
        </p:txBody>
      </p:sp>
      <p:sp>
        <p:nvSpPr>
          <p:cNvPr id="305" name="Google Shape;305;p34">
            <a:extLst>
              <a:ext uri="{FF2B5EF4-FFF2-40B4-BE49-F238E27FC236}">
                <a16:creationId xmlns:a16="http://schemas.microsoft.com/office/drawing/2014/main" id="{16297FB0-B3C8-10F7-6DA2-4A1008A9586D}"/>
              </a:ext>
            </a:extLst>
          </p:cNvPr>
          <p:cNvSpPr txBox="1">
            <a:spLocks noGrp="1"/>
          </p:cNvSpPr>
          <p:nvPr>
            <p:ph type="subTitle" idx="7"/>
          </p:nvPr>
        </p:nvSpPr>
        <p:spPr>
          <a:xfrm>
            <a:off x="4961133" y="1489082"/>
            <a:ext cx="3199888"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REQUEST AND DELIVERY</a:t>
            </a:r>
          </a:p>
        </p:txBody>
      </p:sp>
      <p:sp>
        <p:nvSpPr>
          <p:cNvPr id="306" name="Google Shape;306;p34">
            <a:extLst>
              <a:ext uri="{FF2B5EF4-FFF2-40B4-BE49-F238E27FC236}">
                <a16:creationId xmlns:a16="http://schemas.microsoft.com/office/drawing/2014/main" id="{ECDE1DAE-A15E-A70E-5BD4-9B956148A377}"/>
              </a:ext>
            </a:extLst>
          </p:cNvPr>
          <p:cNvSpPr txBox="1">
            <a:spLocks noGrp="1"/>
          </p:cNvSpPr>
          <p:nvPr>
            <p:ph type="subTitle" idx="8"/>
          </p:nvPr>
        </p:nvSpPr>
        <p:spPr>
          <a:xfrm>
            <a:off x="4961132" y="3149732"/>
            <a:ext cx="3332777"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VISUALIZATION</a:t>
            </a:r>
            <a:endParaRPr dirty="0"/>
          </a:p>
        </p:txBody>
      </p:sp>
      <p:grpSp>
        <p:nvGrpSpPr>
          <p:cNvPr id="307" name="Google Shape;307;p34">
            <a:extLst>
              <a:ext uri="{FF2B5EF4-FFF2-40B4-BE49-F238E27FC236}">
                <a16:creationId xmlns:a16="http://schemas.microsoft.com/office/drawing/2014/main" id="{9605183B-B125-851A-F43A-524B035839A0}"/>
              </a:ext>
            </a:extLst>
          </p:cNvPr>
          <p:cNvGrpSpPr/>
          <p:nvPr/>
        </p:nvGrpSpPr>
        <p:grpSpPr>
          <a:xfrm>
            <a:off x="4311772" y="1489082"/>
            <a:ext cx="420775" cy="393561"/>
            <a:chOff x="-4118225" y="3990475"/>
            <a:chExt cx="292225" cy="273325"/>
          </a:xfrm>
        </p:grpSpPr>
        <p:sp>
          <p:nvSpPr>
            <p:cNvPr id="308" name="Google Shape;308;p34">
              <a:extLst>
                <a:ext uri="{FF2B5EF4-FFF2-40B4-BE49-F238E27FC236}">
                  <a16:creationId xmlns:a16="http://schemas.microsoft.com/office/drawing/2014/main" id="{C4C12EF9-EF45-BD28-B4D4-7F650B1C2A27}"/>
                </a:ext>
              </a:extLst>
            </p:cNvPr>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4">
              <a:extLst>
                <a:ext uri="{FF2B5EF4-FFF2-40B4-BE49-F238E27FC236}">
                  <a16:creationId xmlns:a16="http://schemas.microsoft.com/office/drawing/2014/main" id="{41DAC208-64BC-AAEA-8E9C-8ED187849A1A}"/>
                </a:ext>
              </a:extLst>
            </p:cNvPr>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a:extLst>
                <a:ext uri="{FF2B5EF4-FFF2-40B4-BE49-F238E27FC236}">
                  <a16:creationId xmlns:a16="http://schemas.microsoft.com/office/drawing/2014/main" id="{CE54E4A4-DC75-33ED-9CAE-9853D850E343}"/>
                </a:ext>
              </a:extLst>
            </p:cNvPr>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a:extLst>
                <a:ext uri="{FF2B5EF4-FFF2-40B4-BE49-F238E27FC236}">
                  <a16:creationId xmlns:a16="http://schemas.microsoft.com/office/drawing/2014/main" id="{92F20406-E57E-0E91-64C1-49E54840A578}"/>
                </a:ext>
              </a:extLst>
            </p:cNvPr>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7669;p65">
            <a:extLst>
              <a:ext uri="{FF2B5EF4-FFF2-40B4-BE49-F238E27FC236}">
                <a16:creationId xmlns:a16="http://schemas.microsoft.com/office/drawing/2014/main" id="{558D4B62-5722-83DC-F6B1-0DE6217A004D}"/>
              </a:ext>
            </a:extLst>
          </p:cNvPr>
          <p:cNvGrpSpPr/>
          <p:nvPr/>
        </p:nvGrpSpPr>
        <p:grpSpPr>
          <a:xfrm>
            <a:off x="739075" y="3131566"/>
            <a:ext cx="387641" cy="387641"/>
            <a:chOff x="7199196" y="1561258"/>
            <a:chExt cx="397866" cy="397866"/>
          </a:xfrm>
          <a:solidFill>
            <a:schemeClr val="tx1"/>
          </a:solidFill>
        </p:grpSpPr>
        <p:sp>
          <p:nvSpPr>
            <p:cNvPr id="3" name="Google Shape;7670;p65">
              <a:extLst>
                <a:ext uri="{FF2B5EF4-FFF2-40B4-BE49-F238E27FC236}">
                  <a16:creationId xmlns:a16="http://schemas.microsoft.com/office/drawing/2014/main" id="{4CA19B47-4E80-58B7-0D6D-4ABE10010D7D}"/>
                </a:ext>
              </a:extLst>
            </p:cNvPr>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671;p65">
              <a:extLst>
                <a:ext uri="{FF2B5EF4-FFF2-40B4-BE49-F238E27FC236}">
                  <a16:creationId xmlns:a16="http://schemas.microsoft.com/office/drawing/2014/main" id="{844B3869-5B89-9CEE-DABD-5BA98D08DE34}"/>
                </a:ext>
              </a:extLst>
            </p:cNvPr>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672;p65">
              <a:extLst>
                <a:ext uri="{FF2B5EF4-FFF2-40B4-BE49-F238E27FC236}">
                  <a16:creationId xmlns:a16="http://schemas.microsoft.com/office/drawing/2014/main" id="{12D3A5E7-3CD8-8A7F-796F-7859076C8549}"/>
                </a:ext>
              </a:extLst>
            </p:cNvPr>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5522;p61">
            <a:extLst>
              <a:ext uri="{FF2B5EF4-FFF2-40B4-BE49-F238E27FC236}">
                <a16:creationId xmlns:a16="http://schemas.microsoft.com/office/drawing/2014/main" id="{E23637B0-6585-6932-9CF1-416D65AC9E12}"/>
              </a:ext>
            </a:extLst>
          </p:cNvPr>
          <p:cNvGrpSpPr/>
          <p:nvPr/>
        </p:nvGrpSpPr>
        <p:grpSpPr>
          <a:xfrm>
            <a:off x="4360549" y="3153124"/>
            <a:ext cx="366364" cy="367290"/>
            <a:chOff x="-61783350" y="3743950"/>
            <a:chExt cx="316650" cy="317450"/>
          </a:xfrm>
          <a:solidFill>
            <a:schemeClr val="tx1"/>
          </a:solidFill>
        </p:grpSpPr>
        <p:sp>
          <p:nvSpPr>
            <p:cNvPr id="10" name="Google Shape;5523;p61">
              <a:extLst>
                <a:ext uri="{FF2B5EF4-FFF2-40B4-BE49-F238E27FC236}">
                  <a16:creationId xmlns:a16="http://schemas.microsoft.com/office/drawing/2014/main" id="{46823F7E-441E-CE51-80C5-E9AB0DD15BD5}"/>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24;p61">
              <a:extLst>
                <a:ext uri="{FF2B5EF4-FFF2-40B4-BE49-F238E27FC236}">
                  <a16:creationId xmlns:a16="http://schemas.microsoft.com/office/drawing/2014/main" id="{2A9F0B6E-E35A-9DFA-B87A-A1D42200EDB6}"/>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5716;p61">
            <a:extLst>
              <a:ext uri="{FF2B5EF4-FFF2-40B4-BE49-F238E27FC236}">
                <a16:creationId xmlns:a16="http://schemas.microsoft.com/office/drawing/2014/main" id="{A770208B-B5C7-BC3C-4841-3002850E2F7D}"/>
              </a:ext>
            </a:extLst>
          </p:cNvPr>
          <p:cNvGrpSpPr/>
          <p:nvPr/>
        </p:nvGrpSpPr>
        <p:grpSpPr>
          <a:xfrm>
            <a:off x="696648" y="1493184"/>
            <a:ext cx="404368" cy="387641"/>
            <a:chOff x="1674750" y="3254050"/>
            <a:chExt cx="294575" cy="295375"/>
          </a:xfrm>
          <a:solidFill>
            <a:schemeClr val="tx1"/>
          </a:solidFill>
        </p:grpSpPr>
        <p:sp>
          <p:nvSpPr>
            <p:cNvPr id="13" name="Google Shape;5717;p61">
              <a:extLst>
                <a:ext uri="{FF2B5EF4-FFF2-40B4-BE49-F238E27FC236}">
                  <a16:creationId xmlns:a16="http://schemas.microsoft.com/office/drawing/2014/main" id="{37DC2997-EBB9-DD79-8531-74AA95EE77AE}"/>
                </a:ext>
              </a:extLst>
            </p:cNvPr>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718;p61">
              <a:extLst>
                <a:ext uri="{FF2B5EF4-FFF2-40B4-BE49-F238E27FC236}">
                  <a16:creationId xmlns:a16="http://schemas.microsoft.com/office/drawing/2014/main" id="{61DADBEB-AECC-D84D-6702-BFBFC8797FB8}"/>
                </a:ext>
              </a:extLst>
            </p:cNvPr>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719;p61">
              <a:extLst>
                <a:ext uri="{FF2B5EF4-FFF2-40B4-BE49-F238E27FC236}">
                  <a16:creationId xmlns:a16="http://schemas.microsoft.com/office/drawing/2014/main" id="{DE9E44F7-4529-C6EA-E9A1-0BB9552AE9C9}"/>
                </a:ext>
              </a:extLst>
            </p:cNvPr>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685546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CANVAS INFOGRAPHIC</a:t>
            </a:r>
            <a:endParaRPr/>
          </a:p>
        </p:txBody>
      </p:sp>
      <p:graphicFrame>
        <p:nvGraphicFramePr>
          <p:cNvPr id="447" name="Google Shape;447;p41"/>
          <p:cNvGraphicFramePr/>
          <p:nvPr>
            <p:extLst>
              <p:ext uri="{D42A27DB-BD31-4B8C-83A1-F6EECF244321}">
                <p14:modId xmlns:p14="http://schemas.microsoft.com/office/powerpoint/2010/main" val="152351610"/>
              </p:ext>
            </p:extLst>
          </p:nvPr>
        </p:nvGraphicFramePr>
        <p:xfrm>
          <a:off x="713225" y="1353128"/>
          <a:ext cx="7717552" cy="3254375"/>
        </p:xfrm>
        <a:graphic>
          <a:graphicData uri="http://schemas.openxmlformats.org/drawingml/2006/table">
            <a:tbl>
              <a:tblPr>
                <a:noFill/>
                <a:tableStyleId>{B76CFBF0-D778-4446-9643-E0E5D17C1E05}</a:tableStyleId>
              </a:tblPr>
              <a:tblGrid>
                <a:gridCol w="1351250">
                  <a:extLst>
                    <a:ext uri="{9D8B030D-6E8A-4147-A177-3AD203B41FA5}">
                      <a16:colId xmlns:a16="http://schemas.microsoft.com/office/drawing/2014/main" val="20000"/>
                    </a:ext>
                  </a:extLst>
                </a:gridCol>
                <a:gridCol w="1597375">
                  <a:extLst>
                    <a:ext uri="{9D8B030D-6E8A-4147-A177-3AD203B41FA5}">
                      <a16:colId xmlns:a16="http://schemas.microsoft.com/office/drawing/2014/main" val="20001"/>
                    </a:ext>
                  </a:extLst>
                </a:gridCol>
                <a:gridCol w="901525">
                  <a:extLst>
                    <a:ext uri="{9D8B030D-6E8A-4147-A177-3AD203B41FA5}">
                      <a16:colId xmlns:a16="http://schemas.microsoft.com/office/drawing/2014/main" val="20002"/>
                    </a:ext>
                  </a:extLst>
                </a:gridCol>
                <a:gridCol w="971326">
                  <a:extLst>
                    <a:ext uri="{9D8B030D-6E8A-4147-A177-3AD203B41FA5}">
                      <a16:colId xmlns:a16="http://schemas.microsoft.com/office/drawing/2014/main" val="20003"/>
                    </a:ext>
                  </a:extLst>
                </a:gridCol>
                <a:gridCol w="1544701">
                  <a:extLst>
                    <a:ext uri="{9D8B030D-6E8A-4147-A177-3AD203B41FA5}">
                      <a16:colId xmlns:a16="http://schemas.microsoft.com/office/drawing/2014/main" val="20004"/>
                    </a:ext>
                  </a:extLst>
                </a:gridCol>
                <a:gridCol w="1351375">
                  <a:extLst>
                    <a:ext uri="{9D8B030D-6E8A-4147-A177-3AD203B41FA5}">
                      <a16:colId xmlns:a16="http://schemas.microsoft.com/office/drawing/2014/main" val="20005"/>
                    </a:ext>
                  </a:extLst>
                </a:gridCol>
              </a:tblGrid>
              <a:tr h="620775">
                <a:tc>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KEY PARTNERS</a:t>
                      </a:r>
                      <a:endParaRPr sz="1200">
                        <a:solidFill>
                          <a:schemeClr val="dk1"/>
                        </a:solidFill>
                        <a:latin typeface="Be Vietnam Pro Black"/>
                        <a:ea typeface="Be Vietnam Pro Black"/>
                        <a:cs typeface="Be Vietnam Pro Black"/>
                        <a:sym typeface="Be Vietnam Pro Black"/>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KEY ACTIVITIES</a:t>
                      </a:r>
                      <a:endParaRPr sz="1200">
                        <a:solidFill>
                          <a:schemeClr val="dk1"/>
                        </a:solidFill>
                        <a:latin typeface="Be Vietnam Pro Black"/>
                        <a:ea typeface="Be Vietnam Pro Black"/>
                        <a:cs typeface="Be Vietnam Pro Black"/>
                        <a:sym typeface="Be Vietnam Pro Black"/>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gridSpan="2">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VALUE PROPOSITIONS</a:t>
                      </a:r>
                      <a:endParaRPr sz="1200">
                        <a:solidFill>
                          <a:schemeClr val="dk1"/>
                        </a:solidFill>
                        <a:latin typeface="Be Vietnam Pro Black"/>
                        <a:ea typeface="Be Vietnam Pro Black"/>
                        <a:cs typeface="Be Vietnam Pro Black"/>
                        <a:sym typeface="Be Vietnam Pro Black"/>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CUSTOMER RELATIONSHIPS</a:t>
                      </a:r>
                      <a:endParaRPr sz="1200">
                        <a:solidFill>
                          <a:schemeClr val="dk1"/>
                        </a:solidFill>
                        <a:latin typeface="Be Vietnam Pro Black"/>
                        <a:ea typeface="Be Vietnam Pro Black"/>
                        <a:cs typeface="Be Vietnam Pro Black"/>
                        <a:sym typeface="Be Vietnam Pro Black"/>
                      </a:endParaRPr>
                    </a:p>
                  </a:txBody>
                  <a:tcPr marL="91425" marR="91425" marT="91425" marB="91425" anchor="ctr">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lgn="ctr">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CUSTOMER SEGMENTS</a:t>
                      </a:r>
                      <a:endParaRPr sz="1200">
                        <a:solidFill>
                          <a:schemeClr val="dk1"/>
                        </a:solidFill>
                        <a:latin typeface="Be Vietnam Pro Black"/>
                        <a:ea typeface="Be Vietnam Pro Black"/>
                        <a:cs typeface="Be Vietnam Pro Black"/>
                        <a:sym typeface="Be Vietnam Pro Black"/>
                      </a:endParaRPr>
                    </a:p>
                  </a:txBody>
                  <a:tcPr marL="91425" marR="91425" marT="91425" marB="91425" anchor="ctr">
                    <a:lnL w="9525" cap="flat" cmpd="sng" algn="ctr">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lgn="ctr">
                      <a:solidFill>
                        <a:schemeClr val="dk1">
                          <a:alpha val="0"/>
                        </a:schemeClr>
                      </a:solidFill>
                      <a:prstDash val="solid"/>
                      <a:round/>
                      <a:headEnd type="none" w="sm" len="sm"/>
                      <a:tailEnd type="none" w="sm" len="sm"/>
                    </a:lnB>
                    <a:solidFill>
                      <a:srgbClr val="FFFFFF">
                        <a:alpha val="25320"/>
                      </a:srgbClr>
                    </a:solidFill>
                  </a:tcPr>
                </a:tc>
                <a:extLst>
                  <a:ext uri="{0D108BD9-81ED-4DB2-BD59-A6C34878D82A}">
                    <a16:rowId xmlns:a16="http://schemas.microsoft.com/office/drawing/2014/main" val="10000"/>
                  </a:ext>
                </a:extLst>
              </a:tr>
              <a:tr h="660400">
                <a:tc rowSpan="3">
                  <a:txBody>
                    <a:bodyPr/>
                    <a:lstStyle/>
                    <a:p>
                      <a:pPr marL="0" lvl="0" indent="0" algn="l" rtl="0">
                        <a:spcBef>
                          <a:spcPts val="0"/>
                        </a:spcBef>
                        <a:spcAft>
                          <a:spcPts val="0"/>
                        </a:spcAft>
                        <a:buNone/>
                      </a:pPr>
                      <a:r>
                        <a:rPr lang="en" sz="1000" dirty="0">
                          <a:solidFill>
                            <a:schemeClr val="dk1"/>
                          </a:solidFill>
                          <a:latin typeface="Assistant"/>
                          <a:ea typeface="Assistant"/>
                          <a:cs typeface="Assistant"/>
                          <a:sym typeface="Assistant"/>
                        </a:rPr>
                        <a:t>Exchange Bureaus</a:t>
                      </a:r>
                      <a:endParaRPr sz="1000" dirty="0">
                        <a:solidFill>
                          <a:schemeClr val="dk1"/>
                        </a:solidFill>
                        <a:latin typeface="Assistant"/>
                        <a:ea typeface="Assistant"/>
                        <a:cs typeface="Assistant"/>
                        <a:sym typeface="Assistant"/>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000" dirty="0">
                          <a:solidFill>
                            <a:schemeClr val="dk1"/>
                          </a:solidFill>
                          <a:latin typeface="Assistant"/>
                          <a:ea typeface="Assistant"/>
                          <a:cs typeface="Assistant"/>
                          <a:sym typeface="Assistant"/>
                        </a:rPr>
                        <a:t>Competitive exchange rates and P2P cash delivery system.</a:t>
                      </a:r>
                      <a:endParaRPr sz="1000" dirty="0">
                        <a:solidFill>
                          <a:schemeClr val="dk1"/>
                        </a:solidFill>
                        <a:latin typeface="Assistant"/>
                        <a:ea typeface="Assistant"/>
                        <a:cs typeface="Assistant"/>
                        <a:sym typeface="Assistant"/>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rowSpan="3" gridSpan="2">
                  <a:txBody>
                    <a:bodyPr/>
                    <a:lstStyle/>
                    <a:p>
                      <a:pPr marL="0" lvl="0" indent="0" algn="l" rtl="0">
                        <a:spcBef>
                          <a:spcPts val="0"/>
                        </a:spcBef>
                        <a:spcAft>
                          <a:spcPts val="0"/>
                        </a:spcAft>
                        <a:buNone/>
                      </a:pPr>
                      <a:r>
                        <a:rPr lang="en" sz="1000" dirty="0">
                          <a:solidFill>
                            <a:schemeClr val="dk1"/>
                          </a:solidFill>
                          <a:latin typeface="Assistant"/>
                          <a:ea typeface="Assistant"/>
                          <a:cs typeface="Assistant"/>
                          <a:sym typeface="Assistant"/>
                        </a:rPr>
                        <a:t>Multi-location integration eliminating need for intermediaries for faster, more cost effective transactions.</a:t>
                      </a:r>
                      <a:endParaRPr sz="1000" dirty="0">
                        <a:solidFill>
                          <a:schemeClr val="dk1"/>
                        </a:solidFill>
                        <a:latin typeface="Assistant"/>
                        <a:ea typeface="Assistant"/>
                        <a:cs typeface="Assistant"/>
                        <a:sym typeface="Assistant"/>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rowSpan="3" hMerge="1">
                  <a:txBody>
                    <a:bodyPr/>
                    <a:lstStyle/>
                    <a:p>
                      <a:endParaRPr lang="en-US"/>
                    </a:p>
                  </a:txBody>
                  <a:tcPr/>
                </a:tc>
                <a:tc>
                  <a:txBody>
                    <a:bodyPr/>
                    <a:lstStyle/>
                    <a:p>
                      <a:pPr marL="0" lvl="0" indent="0" algn="l" rtl="0">
                        <a:spcBef>
                          <a:spcPts val="0"/>
                        </a:spcBef>
                        <a:spcAft>
                          <a:spcPts val="0"/>
                        </a:spcAft>
                        <a:buNone/>
                      </a:pPr>
                      <a:r>
                        <a:rPr lang="en-US" sz="1000" dirty="0">
                          <a:solidFill>
                            <a:schemeClr val="dk1"/>
                          </a:solidFill>
                          <a:latin typeface="Assistant"/>
                          <a:ea typeface="Assistant"/>
                          <a:cs typeface="Assistant"/>
                          <a:sym typeface="Assistant"/>
                        </a:rPr>
                        <a:t>In-app support, live chat, email assistance, personalized notifications</a:t>
                      </a:r>
                      <a:endParaRPr sz="1000" dirty="0">
                        <a:solidFill>
                          <a:schemeClr val="dk1"/>
                        </a:solidFill>
                        <a:latin typeface="Assistant"/>
                        <a:ea typeface="Assistant"/>
                        <a:cs typeface="Assistant"/>
                        <a:sym typeface="Assistant"/>
                      </a:endParaRPr>
                    </a:p>
                  </a:txBody>
                  <a:tcPr marL="91425" marR="91425" marT="91425" marB="91425">
                    <a:lnR w="9525" cap="flat" cmpd="sng">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lgn="ctr">
                      <a:solidFill>
                        <a:schemeClr val="dk1">
                          <a:alpha val="0"/>
                        </a:schemeClr>
                      </a:solidFill>
                      <a:prstDash val="solid"/>
                      <a:round/>
                      <a:headEnd type="none" w="sm" len="sm"/>
                      <a:tailEnd type="none" w="sm" len="sm"/>
                    </a:lnB>
                  </a:tcPr>
                </a:tc>
                <a:tc rowSpan="3">
                  <a:txBody>
                    <a:bodyPr/>
                    <a:lstStyle/>
                    <a:p>
                      <a:pPr marL="0" lvl="0" indent="0" algn="l" rtl="0">
                        <a:spcBef>
                          <a:spcPts val="0"/>
                        </a:spcBef>
                        <a:spcAft>
                          <a:spcPts val="0"/>
                        </a:spcAft>
                        <a:buNone/>
                      </a:pPr>
                      <a:r>
                        <a:rPr lang="en" sz="1000" dirty="0">
                          <a:solidFill>
                            <a:schemeClr val="dk1"/>
                          </a:solidFill>
                          <a:latin typeface="Assistant"/>
                          <a:ea typeface="Assistant"/>
                          <a:cs typeface="Assistant"/>
                          <a:sym typeface="Assistant"/>
                        </a:rPr>
                        <a:t>Businesses and </a:t>
                      </a:r>
                      <a:r>
                        <a:rPr lang="en-US" sz="1000" dirty="0">
                          <a:solidFill>
                            <a:schemeClr val="dk1"/>
                          </a:solidFill>
                          <a:latin typeface="Assistant"/>
                          <a:ea typeface="Assistant"/>
                          <a:cs typeface="Assistant"/>
                          <a:sym typeface="Assistant"/>
                        </a:rPr>
                        <a:t>tech-savvy individuals</a:t>
                      </a:r>
                      <a:endParaRPr sz="1000" dirty="0">
                        <a:solidFill>
                          <a:schemeClr val="dk1"/>
                        </a:solidFill>
                        <a:latin typeface="Assistant"/>
                        <a:ea typeface="Assistant"/>
                        <a:cs typeface="Assistant"/>
                        <a:sym typeface="Assistant"/>
                      </a:endParaRPr>
                    </a:p>
                  </a:txBody>
                  <a:tcPr marL="91425" marR="91425" marT="91425" marB="91425">
                    <a:lnL w="9525" cap="flat" cmpd="sng" algn="ctr">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lgn="ctr">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403500">
                <a:tc v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KEY RESOURCES</a:t>
                      </a:r>
                      <a:endParaRPr sz="1200" b="1">
                        <a:solidFill>
                          <a:schemeClr val="dk1"/>
                        </a:solidFill>
                        <a:latin typeface="Assistant"/>
                        <a:ea typeface="Assistant"/>
                        <a:cs typeface="Assistant"/>
                        <a:sym typeface="Assistan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gridSpan="2" vMerge="1">
                  <a:txBody>
                    <a:bodyPr/>
                    <a:lstStyle/>
                    <a:p>
                      <a:endParaRPr lang="en-US"/>
                    </a:p>
                  </a:txBody>
                  <a:tcPr/>
                </a:tc>
                <a:tc hMerge="1" v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CHANNELS</a:t>
                      </a:r>
                      <a:endParaRPr sz="1200" b="1">
                        <a:solidFill>
                          <a:schemeClr val="dk1"/>
                        </a:solidFill>
                        <a:latin typeface="Assistant"/>
                        <a:ea typeface="Assistant"/>
                        <a:cs typeface="Assistant"/>
                        <a:sym typeface="Assistant"/>
                      </a:endParaRPr>
                    </a:p>
                  </a:txBody>
                  <a:tcPr marL="91425" marR="91425" marT="91425" marB="91425" anchor="ctr">
                    <a:lnR w="9525" cap="flat" cmpd="sng">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lgn="ctr">
                      <a:solidFill>
                        <a:schemeClr val="dk1">
                          <a:alpha val="0"/>
                        </a:schemeClr>
                      </a:solidFill>
                      <a:prstDash val="solid"/>
                      <a:round/>
                      <a:headEnd type="none" w="sm" len="sm"/>
                      <a:tailEnd type="none" w="sm" len="sm"/>
                    </a:lnB>
                    <a:solidFill>
                      <a:srgbClr val="FFFFFF">
                        <a:alpha val="25320"/>
                      </a:srgbClr>
                    </a:solidFill>
                  </a:tcPr>
                </a:tc>
                <a:tc vMerge="1">
                  <a:txBody>
                    <a:bodyPr/>
                    <a:lstStyle/>
                    <a:p>
                      <a:endParaRPr lang="en-US"/>
                    </a:p>
                  </a:txBody>
                  <a:tcPr/>
                </a:tc>
                <a:extLst>
                  <a:ext uri="{0D108BD9-81ED-4DB2-BD59-A6C34878D82A}">
                    <a16:rowId xmlns:a16="http://schemas.microsoft.com/office/drawing/2014/main" val="10002"/>
                  </a:ext>
                </a:extLst>
              </a:tr>
              <a:tr h="678550">
                <a:tc vMerge="1">
                  <a:txBody>
                    <a:bodyPr/>
                    <a:lstStyle/>
                    <a:p>
                      <a:endParaRPr lang="en-US"/>
                    </a:p>
                  </a:txBody>
                  <a:tcPr/>
                </a:tc>
                <a:tc>
                  <a:txBody>
                    <a:bodyPr/>
                    <a:lstStyle/>
                    <a:p>
                      <a:pPr marL="0" lvl="0" indent="0" algn="l" rtl="0">
                        <a:spcBef>
                          <a:spcPts val="0"/>
                        </a:spcBef>
                        <a:spcAft>
                          <a:spcPts val="0"/>
                        </a:spcAft>
                        <a:buNone/>
                      </a:pPr>
                      <a:r>
                        <a:rPr lang="en" sz="1000" dirty="0">
                          <a:solidFill>
                            <a:schemeClr val="dk1"/>
                          </a:solidFill>
                          <a:latin typeface="Assistant"/>
                          <a:ea typeface="Assistant"/>
                          <a:cs typeface="Assistant"/>
                          <a:sym typeface="Assistant"/>
                        </a:rPr>
                        <a:t>Skilled development team, support team and funding.</a:t>
                      </a:r>
                      <a:endParaRPr sz="1000" dirty="0">
                        <a:solidFill>
                          <a:schemeClr val="dk1"/>
                        </a:solidFill>
                        <a:latin typeface="Assistant"/>
                        <a:ea typeface="Assistant"/>
                        <a:cs typeface="Assistant"/>
                        <a:sym typeface="Assistant"/>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gridSpan="2" vMerge="1">
                  <a:txBody>
                    <a:bodyPr/>
                    <a:lstStyle/>
                    <a:p>
                      <a:endParaRPr lang="en-US"/>
                    </a:p>
                  </a:txBody>
                  <a:tcPr/>
                </a:tc>
                <a:tc hMerge="1" vMerge="1">
                  <a:txBody>
                    <a:bodyPr/>
                    <a:lstStyle/>
                    <a:p>
                      <a:endParaRPr lang="en-US"/>
                    </a:p>
                  </a:txBody>
                  <a:tcPr/>
                </a:tc>
                <a:tc>
                  <a:txBody>
                    <a:bodyPr/>
                    <a:lstStyle/>
                    <a:p>
                      <a:pPr marL="0" lvl="0" indent="0" algn="l" rtl="0">
                        <a:spcBef>
                          <a:spcPts val="0"/>
                        </a:spcBef>
                        <a:spcAft>
                          <a:spcPts val="0"/>
                        </a:spcAft>
                        <a:buNone/>
                      </a:pPr>
                      <a:r>
                        <a:rPr lang="en-US" sz="1000" dirty="0">
                          <a:solidFill>
                            <a:schemeClr val="dk1"/>
                          </a:solidFill>
                          <a:latin typeface="Assistant"/>
                          <a:ea typeface="Assistant"/>
                          <a:cs typeface="Assistant"/>
                          <a:sym typeface="Assistant"/>
                        </a:rPr>
                        <a:t>Social media ads, SEO, email campaigns.</a:t>
                      </a:r>
                      <a:endParaRPr sz="1000" dirty="0">
                        <a:solidFill>
                          <a:schemeClr val="dk1"/>
                        </a:solidFill>
                        <a:latin typeface="Assistant"/>
                        <a:ea typeface="Assistant"/>
                        <a:cs typeface="Assistant"/>
                        <a:sym typeface="Assistant"/>
                      </a:endParaRPr>
                    </a:p>
                  </a:txBody>
                  <a:tcPr marL="91425" marR="91425" marT="91425" marB="91425">
                    <a:lnR w="9525" cap="flat" cmpd="sng">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lgn="ctr">
                      <a:solidFill>
                        <a:schemeClr val="dk1">
                          <a:alpha val="0"/>
                        </a:schemeClr>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3"/>
                  </a:ext>
                </a:extLst>
              </a:tr>
              <a:tr h="403500">
                <a:tc gridSpan="3">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COST STRUCTURE</a:t>
                      </a:r>
                      <a:endParaRPr sz="1200" b="1">
                        <a:solidFill>
                          <a:schemeClr val="dk1"/>
                        </a:solidFill>
                        <a:latin typeface="Assistant"/>
                        <a:ea typeface="Assistant"/>
                        <a:cs typeface="Assistant"/>
                        <a:sym typeface="Assistant"/>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REVENUE STREAMS</a:t>
                      </a:r>
                      <a:endParaRPr sz="1200" b="1">
                        <a:solidFill>
                          <a:schemeClr val="dk1"/>
                        </a:solidFill>
                        <a:latin typeface="Assistant"/>
                        <a:ea typeface="Assistant"/>
                        <a:cs typeface="Assistant"/>
                        <a:sym typeface="Assistant"/>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B w="9525" cap="flat" cmpd="sng">
                      <a:solidFill>
                        <a:schemeClr val="dk1">
                          <a:alpha val="0"/>
                        </a:schemeClr>
                      </a:solidFill>
                      <a:prstDash val="solid"/>
                      <a:round/>
                      <a:headEnd type="none" w="sm" len="sm"/>
                      <a:tailEnd type="none" w="sm" len="sm"/>
                    </a:lnB>
                    <a:solidFill>
                      <a:srgbClr val="FFFFFF">
                        <a:alpha val="25320"/>
                      </a:srgbClr>
                    </a:solidFill>
                  </a:tcPr>
                </a:tc>
                <a:tc hMerge="1">
                  <a:txBody>
                    <a:bodyPr/>
                    <a:lstStyle/>
                    <a:p>
                      <a:endParaRPr lang="en-US"/>
                    </a:p>
                  </a:txBody>
                  <a:tcPr>
                    <a:lnL w="9525" cap="flat" cmpd="sng" algn="ctr">
                      <a:solidFill>
                        <a:schemeClr val="dk1">
                          <a:alpha val="0"/>
                        </a:schemeClr>
                      </a:solidFill>
                      <a:prstDash val="solid"/>
                      <a:round/>
                      <a:headEnd type="none" w="sm" len="sm"/>
                      <a:tailEnd type="none" w="sm" len="sm"/>
                    </a:lnL>
                    <a:lnT w="9525" cap="flat" cmpd="sng" algn="ctr">
                      <a:solidFill>
                        <a:schemeClr val="dk1">
                          <a:alpha val="0"/>
                        </a:schemeClr>
                      </a:solidFill>
                      <a:prstDash val="solid"/>
                      <a:round/>
                      <a:headEnd type="none" w="sm" len="sm"/>
                      <a:tailEnd type="none" w="sm" len="sm"/>
                    </a:lnT>
                  </a:tcPr>
                </a:tc>
                <a:tc hMerge="1">
                  <a:txBody>
                    <a:bodyPr/>
                    <a:lstStyle/>
                    <a:p>
                      <a:endParaRPr lang="en-US"/>
                    </a:p>
                  </a:txBody>
                  <a:tcPr>
                    <a:lnL w="9525" cap="flat" cmpd="sng" algn="ctr">
                      <a:solidFill>
                        <a:schemeClr val="dk1">
                          <a:alpha val="0"/>
                        </a:schemeClr>
                      </a:solidFill>
                      <a:prstDash val="solid"/>
                      <a:round/>
                      <a:headEnd type="none" w="sm" len="sm"/>
                      <a:tailEnd type="none" w="sm" len="sm"/>
                    </a:lnL>
                    <a:lnT w="9525" cap="flat" cmpd="sng" algn="ctr">
                      <a:solidFill>
                        <a:schemeClr val="dk1">
                          <a:alpha val="0"/>
                        </a:schemeClr>
                      </a:solidFill>
                      <a:prstDash val="solid"/>
                      <a:round/>
                      <a:headEnd type="none" w="sm" len="sm"/>
                      <a:tailEnd type="none" w="sm" len="sm"/>
                    </a:lnT>
                  </a:tcPr>
                </a:tc>
                <a:extLst>
                  <a:ext uri="{0D108BD9-81ED-4DB2-BD59-A6C34878D82A}">
                    <a16:rowId xmlns:a16="http://schemas.microsoft.com/office/drawing/2014/main" val="10004"/>
                  </a:ext>
                </a:extLst>
              </a:tr>
              <a:tr h="484150">
                <a:tc gridSpan="3">
                  <a:txBody>
                    <a:bodyPr/>
                    <a:lstStyle/>
                    <a:p>
                      <a:pPr marL="0" lvl="0" indent="0" algn="l" rtl="0">
                        <a:spcBef>
                          <a:spcPts val="0"/>
                        </a:spcBef>
                        <a:spcAft>
                          <a:spcPts val="0"/>
                        </a:spcAft>
                        <a:buNone/>
                      </a:pPr>
                      <a:r>
                        <a:rPr lang="en" sz="1000" dirty="0">
                          <a:solidFill>
                            <a:schemeClr val="dk1"/>
                          </a:solidFill>
                          <a:latin typeface="Assistant"/>
                          <a:ea typeface="Assistant"/>
                          <a:cs typeface="Assistant"/>
                          <a:sym typeface="Assistant"/>
                        </a:rPr>
                        <a:t>Platform development budget, marketing budget, customer support budget</a:t>
                      </a:r>
                      <a:endParaRPr sz="1000" dirty="0">
                        <a:solidFill>
                          <a:schemeClr val="dk1"/>
                        </a:solidFill>
                        <a:latin typeface="Assistant"/>
                        <a:ea typeface="Assistant"/>
                        <a:cs typeface="Assistant"/>
                        <a:sym typeface="Assistant"/>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 sz="1000" dirty="0">
                          <a:solidFill>
                            <a:schemeClr val="dk1"/>
                          </a:solidFill>
                          <a:latin typeface="Assistant"/>
                          <a:ea typeface="Assistant"/>
                          <a:cs typeface="Assistant"/>
                          <a:sym typeface="Assistant"/>
                        </a:rPr>
                        <a:t>Tiered Partner Subscriptions</a:t>
                      </a:r>
                      <a:endParaRPr sz="1000" dirty="0">
                        <a:solidFill>
                          <a:schemeClr val="dk1"/>
                        </a:solidFill>
                        <a:latin typeface="Assistant"/>
                        <a:ea typeface="Assistant"/>
                        <a:cs typeface="Assistant"/>
                        <a:sym typeface="Assistant"/>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lnL w="9525" cap="flat" cmpd="sng" algn="ctr">
                      <a:solidFill>
                        <a:schemeClr val="dk1">
                          <a:alpha val="0"/>
                        </a:schemeClr>
                      </a:solidFill>
                      <a:prstDash val="solid"/>
                      <a:round/>
                      <a:headEnd type="none" w="sm" len="sm"/>
                      <a:tailEnd type="none" w="sm" len="sm"/>
                    </a:lnL>
                  </a:tcPr>
                </a:tc>
                <a:tc hMerge="1">
                  <a:txBody>
                    <a:bodyPr/>
                    <a:lstStyle/>
                    <a:p>
                      <a:endParaRPr lang="en-US"/>
                    </a:p>
                  </a:txBody>
                  <a:tcPr>
                    <a:lnL w="9525" cap="flat" cmpd="sng" algn="ctr">
                      <a:solidFill>
                        <a:schemeClr val="dk1">
                          <a:alpha val="0"/>
                        </a:schemeClr>
                      </a:solidFill>
                      <a:prstDash val="solid"/>
                      <a:round/>
                      <a:headEnd type="none" w="sm" len="sm"/>
                      <a:tailEnd type="none" w="sm" len="sm"/>
                    </a:lnL>
                  </a:tcPr>
                </a:tc>
                <a:extLst>
                  <a:ext uri="{0D108BD9-81ED-4DB2-BD59-A6C34878D82A}">
                    <a16:rowId xmlns:a16="http://schemas.microsoft.com/office/drawing/2014/main" val="10005"/>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STRATEGY</a:t>
            </a:r>
            <a:endParaRPr dirty="0"/>
          </a:p>
        </p:txBody>
      </p:sp>
      <p:sp>
        <p:nvSpPr>
          <p:cNvPr id="453" name="Google Shape;453;p42"/>
          <p:cNvSpPr/>
          <p:nvPr/>
        </p:nvSpPr>
        <p:spPr>
          <a:xfrm>
            <a:off x="713225" y="1128900"/>
            <a:ext cx="7717500" cy="3475200"/>
          </a:xfrm>
          <a:prstGeom prst="mathPlus">
            <a:avLst>
              <a:gd name="adj1"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2"/>
          <p:cNvSpPr txBox="1"/>
          <p:nvPr/>
        </p:nvSpPr>
        <p:spPr>
          <a:xfrm>
            <a:off x="3487800" y="1175500"/>
            <a:ext cx="21684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ssistant"/>
                <a:ea typeface="Assistant"/>
                <a:cs typeface="Assistant"/>
                <a:sym typeface="Assistant"/>
              </a:rPr>
              <a:t>Attractive business model</a:t>
            </a:r>
            <a:endParaRPr sz="1000">
              <a:solidFill>
                <a:schemeClr val="dk1"/>
              </a:solidFill>
              <a:latin typeface="Assistant"/>
              <a:ea typeface="Assistant"/>
              <a:cs typeface="Assistant"/>
              <a:sym typeface="Assistant"/>
            </a:endParaRPr>
          </a:p>
        </p:txBody>
      </p:sp>
      <p:sp>
        <p:nvSpPr>
          <p:cNvPr id="455" name="Google Shape;455;p42"/>
          <p:cNvSpPr txBox="1"/>
          <p:nvPr/>
        </p:nvSpPr>
        <p:spPr>
          <a:xfrm>
            <a:off x="3487800" y="4188213"/>
            <a:ext cx="21684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ssistant"/>
                <a:ea typeface="Assistant"/>
                <a:cs typeface="Assistant"/>
                <a:sym typeface="Assistant"/>
              </a:rPr>
              <a:t>Unattractive business model</a:t>
            </a:r>
            <a:endParaRPr sz="1000">
              <a:solidFill>
                <a:schemeClr val="dk1"/>
              </a:solidFill>
              <a:latin typeface="Assistant"/>
              <a:ea typeface="Assistant"/>
              <a:cs typeface="Assistant"/>
              <a:sym typeface="Assistant"/>
            </a:endParaRPr>
          </a:p>
        </p:txBody>
      </p:sp>
      <p:sp>
        <p:nvSpPr>
          <p:cNvPr id="456" name="Google Shape;456;p42"/>
          <p:cNvSpPr txBox="1"/>
          <p:nvPr/>
        </p:nvSpPr>
        <p:spPr>
          <a:xfrm rot="-5400000">
            <a:off x="257700" y="2681850"/>
            <a:ext cx="19752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ssistant"/>
                <a:ea typeface="Assistant"/>
                <a:cs typeface="Assistant"/>
                <a:sym typeface="Assistant"/>
              </a:rPr>
              <a:t>High competitive strength</a:t>
            </a:r>
            <a:endParaRPr sz="1000">
              <a:solidFill>
                <a:schemeClr val="dk1"/>
              </a:solidFill>
              <a:latin typeface="Assistant"/>
              <a:ea typeface="Assistant"/>
              <a:cs typeface="Assistant"/>
              <a:sym typeface="Assistant"/>
            </a:endParaRPr>
          </a:p>
        </p:txBody>
      </p:sp>
      <p:sp>
        <p:nvSpPr>
          <p:cNvPr id="457" name="Google Shape;457;p42"/>
          <p:cNvSpPr txBox="1"/>
          <p:nvPr/>
        </p:nvSpPr>
        <p:spPr>
          <a:xfrm rot="5400000">
            <a:off x="6911100" y="2681850"/>
            <a:ext cx="19752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ssistant"/>
                <a:ea typeface="Assistant"/>
                <a:cs typeface="Assistant"/>
                <a:sym typeface="Assistant"/>
              </a:rPr>
              <a:t>Low competitive strength</a:t>
            </a:r>
            <a:endParaRPr sz="1000">
              <a:solidFill>
                <a:schemeClr val="dk1"/>
              </a:solidFill>
              <a:latin typeface="Assistant"/>
              <a:ea typeface="Assistant"/>
              <a:cs typeface="Assistant"/>
              <a:sym typeface="Assistant"/>
            </a:endParaRPr>
          </a:p>
        </p:txBody>
      </p:sp>
      <p:sp>
        <p:nvSpPr>
          <p:cNvPr id="458" name="Google Shape;458;p42"/>
          <p:cNvSpPr/>
          <p:nvPr/>
        </p:nvSpPr>
        <p:spPr>
          <a:xfrm>
            <a:off x="2215506" y="1664625"/>
            <a:ext cx="1956300" cy="1050600"/>
          </a:xfrm>
          <a:prstGeom prst="rect">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GROWTH AND EXPANSION STRATEGY</a:t>
            </a:r>
            <a:endParaRPr sz="1800">
              <a:solidFill>
                <a:schemeClr val="dk1"/>
              </a:solidFill>
              <a:latin typeface="Be Vietnam Pro Black"/>
              <a:ea typeface="Be Vietnam Pro Black"/>
              <a:cs typeface="Be Vietnam Pro Black"/>
              <a:sym typeface="Be Vietnam Pro Black"/>
            </a:endParaRPr>
          </a:p>
        </p:txBody>
      </p:sp>
      <p:sp>
        <p:nvSpPr>
          <p:cNvPr id="459" name="Google Shape;459;p42"/>
          <p:cNvSpPr/>
          <p:nvPr/>
        </p:nvSpPr>
        <p:spPr>
          <a:xfrm>
            <a:off x="2215506" y="3227475"/>
            <a:ext cx="1956300" cy="68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MAINTENANCE AND PROTECTION STRATEGY</a:t>
            </a:r>
            <a:endParaRPr sz="1200">
              <a:solidFill>
                <a:schemeClr val="dk1"/>
              </a:solidFill>
              <a:latin typeface="Be Vietnam Pro Black"/>
              <a:ea typeface="Be Vietnam Pro Black"/>
              <a:cs typeface="Be Vietnam Pro Black"/>
              <a:sym typeface="Be Vietnam Pro Black"/>
            </a:endParaRPr>
          </a:p>
        </p:txBody>
      </p:sp>
      <p:sp>
        <p:nvSpPr>
          <p:cNvPr id="460" name="Google Shape;460;p42"/>
          <p:cNvSpPr/>
          <p:nvPr/>
        </p:nvSpPr>
        <p:spPr>
          <a:xfrm>
            <a:off x="4972194" y="3220575"/>
            <a:ext cx="1956300" cy="68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REDUCTION OR ELIMINATION STRATEGY</a:t>
            </a:r>
            <a:endParaRPr sz="1200">
              <a:solidFill>
                <a:schemeClr val="dk1"/>
              </a:solidFill>
              <a:latin typeface="Be Vietnam Pro Black"/>
              <a:ea typeface="Be Vietnam Pro Black"/>
              <a:cs typeface="Be Vietnam Pro Black"/>
              <a:sym typeface="Be Vietnam Pro Black"/>
            </a:endParaRPr>
          </a:p>
        </p:txBody>
      </p:sp>
      <p:sp>
        <p:nvSpPr>
          <p:cNvPr id="461" name="Google Shape;461;p42"/>
          <p:cNvSpPr/>
          <p:nvPr/>
        </p:nvSpPr>
        <p:spPr>
          <a:xfrm>
            <a:off x="4972169" y="1848975"/>
            <a:ext cx="1956300" cy="68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REORIENTATION OR ABANDONMENT STRATEGY</a:t>
            </a:r>
            <a:endParaRPr sz="1200">
              <a:solidFill>
                <a:schemeClr val="dk1"/>
              </a:solidFill>
              <a:latin typeface="Be Vietnam Pro Black"/>
              <a:ea typeface="Be Vietnam Pro Black"/>
              <a:cs typeface="Be Vietnam Pro Black"/>
              <a:sym typeface="Be Vietnam Pro Black"/>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7">
          <a:extLst>
            <a:ext uri="{FF2B5EF4-FFF2-40B4-BE49-F238E27FC236}">
              <a16:creationId xmlns:a16="http://schemas.microsoft.com/office/drawing/2014/main" id="{B5C0764F-71F8-9A85-769F-4A21AC2F2CD7}"/>
            </a:ext>
          </a:extLst>
        </p:cNvPr>
        <p:cNvGrpSpPr/>
        <p:nvPr/>
      </p:nvGrpSpPr>
      <p:grpSpPr>
        <a:xfrm>
          <a:off x="0" y="0"/>
          <a:ext cx="0" cy="0"/>
          <a:chOff x="0" y="0"/>
          <a:chExt cx="0" cy="0"/>
        </a:xfrm>
      </p:grpSpPr>
      <p:sp>
        <p:nvSpPr>
          <p:cNvPr id="298" name="Google Shape;298;p34">
            <a:extLst>
              <a:ext uri="{FF2B5EF4-FFF2-40B4-BE49-F238E27FC236}">
                <a16:creationId xmlns:a16="http://schemas.microsoft.com/office/drawing/2014/main" id="{67278AED-9958-C87A-684A-42CC54C2996E}"/>
              </a:ext>
            </a:extLst>
          </p:cNvPr>
          <p:cNvSpPr txBox="1">
            <a:spLocks noGrp="1"/>
          </p:cNvSpPr>
          <p:nvPr>
            <p:ph type="subTitle" idx="6"/>
          </p:nvPr>
        </p:nvSpPr>
        <p:spPr>
          <a:xfrm>
            <a:off x="1375066" y="3149732"/>
            <a:ext cx="27828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3</a:t>
            </a:r>
            <a:r>
              <a:rPr lang="en" baseline="30000" dirty="0"/>
              <a:t>RD</a:t>
            </a:r>
            <a:r>
              <a:rPr lang="en" dirty="0"/>
              <a:t> </a:t>
            </a:r>
            <a:r>
              <a:rPr lang="en-US" dirty="0"/>
              <a:t>QUARTER</a:t>
            </a:r>
            <a:endParaRPr dirty="0"/>
          </a:p>
        </p:txBody>
      </p:sp>
      <p:sp>
        <p:nvSpPr>
          <p:cNvPr id="299" name="Google Shape;299;p34">
            <a:extLst>
              <a:ext uri="{FF2B5EF4-FFF2-40B4-BE49-F238E27FC236}">
                <a16:creationId xmlns:a16="http://schemas.microsoft.com/office/drawing/2014/main" id="{F9687AA5-4AB8-A070-5113-727DB4EF095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SELLING PLAN (1</a:t>
            </a:r>
            <a:r>
              <a:rPr lang="en" baseline="30000" dirty="0"/>
              <a:t>ST</a:t>
            </a:r>
            <a:r>
              <a:rPr lang="en" dirty="0"/>
              <a:t> YEAR)</a:t>
            </a:r>
            <a:endParaRPr dirty="0"/>
          </a:p>
        </p:txBody>
      </p:sp>
      <p:sp>
        <p:nvSpPr>
          <p:cNvPr id="300" name="Google Shape;300;p34">
            <a:extLst>
              <a:ext uri="{FF2B5EF4-FFF2-40B4-BE49-F238E27FC236}">
                <a16:creationId xmlns:a16="http://schemas.microsoft.com/office/drawing/2014/main" id="{73863DB5-14FA-1509-2C5F-0EEE84C19609}"/>
              </a:ext>
            </a:extLst>
          </p:cNvPr>
          <p:cNvSpPr txBox="1">
            <a:spLocks noGrp="1"/>
          </p:cNvSpPr>
          <p:nvPr>
            <p:ph type="subTitle" idx="1"/>
          </p:nvPr>
        </p:nvSpPr>
        <p:spPr>
          <a:xfrm>
            <a:off x="1375067" y="1858632"/>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Beta launch, onboarding strategic partners (exchange offices, hotels, airports).</a:t>
            </a:r>
          </a:p>
        </p:txBody>
      </p:sp>
      <p:sp>
        <p:nvSpPr>
          <p:cNvPr id="301" name="Google Shape;301;p34">
            <a:extLst>
              <a:ext uri="{FF2B5EF4-FFF2-40B4-BE49-F238E27FC236}">
                <a16:creationId xmlns:a16="http://schemas.microsoft.com/office/drawing/2014/main" id="{AA3218FF-0974-AE7E-AA14-335DE5D11BE1}"/>
              </a:ext>
            </a:extLst>
          </p:cNvPr>
          <p:cNvSpPr txBox="1">
            <a:spLocks noGrp="1"/>
          </p:cNvSpPr>
          <p:nvPr>
            <p:ph type="subTitle" idx="2"/>
          </p:nvPr>
        </p:nvSpPr>
        <p:spPr>
          <a:xfrm>
            <a:off x="4961160" y="1858632"/>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Digital marketing campaign (SEO, social media, Google Ads), customer onboarding.</a:t>
            </a:r>
          </a:p>
        </p:txBody>
      </p:sp>
      <p:sp>
        <p:nvSpPr>
          <p:cNvPr id="302" name="Google Shape;302;p34">
            <a:extLst>
              <a:ext uri="{FF2B5EF4-FFF2-40B4-BE49-F238E27FC236}">
                <a16:creationId xmlns:a16="http://schemas.microsoft.com/office/drawing/2014/main" id="{19CEFF71-951D-B253-8F85-5A09B02B7BB9}"/>
              </a:ext>
            </a:extLst>
          </p:cNvPr>
          <p:cNvSpPr txBox="1">
            <a:spLocks noGrp="1"/>
          </p:cNvSpPr>
          <p:nvPr>
            <p:ph type="subTitle" idx="3"/>
          </p:nvPr>
        </p:nvSpPr>
        <p:spPr>
          <a:xfrm>
            <a:off x="1375066" y="3519207"/>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Expansion of partnerships in key cities, feature optimization based on feedback.</a:t>
            </a:r>
            <a:endParaRPr dirty="0"/>
          </a:p>
        </p:txBody>
      </p:sp>
      <p:sp>
        <p:nvSpPr>
          <p:cNvPr id="303" name="Google Shape;303;p34">
            <a:extLst>
              <a:ext uri="{FF2B5EF4-FFF2-40B4-BE49-F238E27FC236}">
                <a16:creationId xmlns:a16="http://schemas.microsoft.com/office/drawing/2014/main" id="{7D6100FB-D970-65F1-B7B3-D1E134829344}"/>
              </a:ext>
            </a:extLst>
          </p:cNvPr>
          <p:cNvSpPr txBox="1">
            <a:spLocks noGrp="1"/>
          </p:cNvSpPr>
          <p:nvPr>
            <p:ph type="subTitle" idx="4"/>
          </p:nvPr>
        </p:nvSpPr>
        <p:spPr>
          <a:xfrm>
            <a:off x="4961159" y="3519207"/>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Full-scale launch, integration with third-party financial applications, monetization through commissions and premium subscriptions.</a:t>
            </a:r>
            <a:endParaRPr dirty="0"/>
          </a:p>
        </p:txBody>
      </p:sp>
      <p:sp>
        <p:nvSpPr>
          <p:cNvPr id="304" name="Google Shape;304;p34">
            <a:extLst>
              <a:ext uri="{FF2B5EF4-FFF2-40B4-BE49-F238E27FC236}">
                <a16:creationId xmlns:a16="http://schemas.microsoft.com/office/drawing/2014/main" id="{39F0F05C-BBB2-C956-4A8B-19428481D1DA}"/>
              </a:ext>
            </a:extLst>
          </p:cNvPr>
          <p:cNvSpPr txBox="1">
            <a:spLocks noGrp="1"/>
          </p:cNvSpPr>
          <p:nvPr>
            <p:ph type="subTitle" idx="5"/>
          </p:nvPr>
        </p:nvSpPr>
        <p:spPr>
          <a:xfrm>
            <a:off x="1375066" y="1489082"/>
            <a:ext cx="27828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1</a:t>
            </a:r>
            <a:r>
              <a:rPr lang="en-US" baseline="30000" dirty="0"/>
              <a:t>ST</a:t>
            </a:r>
            <a:r>
              <a:rPr lang="en-US" dirty="0"/>
              <a:t> QUARTER</a:t>
            </a:r>
            <a:endParaRPr dirty="0"/>
          </a:p>
        </p:txBody>
      </p:sp>
      <p:sp>
        <p:nvSpPr>
          <p:cNvPr id="305" name="Google Shape;305;p34">
            <a:extLst>
              <a:ext uri="{FF2B5EF4-FFF2-40B4-BE49-F238E27FC236}">
                <a16:creationId xmlns:a16="http://schemas.microsoft.com/office/drawing/2014/main" id="{1B294429-48E6-FB63-1925-D7BBA84A48B9}"/>
              </a:ext>
            </a:extLst>
          </p:cNvPr>
          <p:cNvSpPr txBox="1">
            <a:spLocks noGrp="1"/>
          </p:cNvSpPr>
          <p:nvPr>
            <p:ph type="subTitle" idx="7"/>
          </p:nvPr>
        </p:nvSpPr>
        <p:spPr>
          <a:xfrm>
            <a:off x="4961133" y="1489082"/>
            <a:ext cx="3199888"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2</a:t>
            </a:r>
            <a:r>
              <a:rPr lang="en-US" baseline="30000" dirty="0"/>
              <a:t>ND</a:t>
            </a:r>
            <a:r>
              <a:rPr lang="en-US" dirty="0"/>
              <a:t> QUARTER</a:t>
            </a:r>
          </a:p>
        </p:txBody>
      </p:sp>
      <p:sp>
        <p:nvSpPr>
          <p:cNvPr id="306" name="Google Shape;306;p34">
            <a:extLst>
              <a:ext uri="{FF2B5EF4-FFF2-40B4-BE49-F238E27FC236}">
                <a16:creationId xmlns:a16="http://schemas.microsoft.com/office/drawing/2014/main" id="{41BEF695-0F00-AFBC-238F-5FD0BD294A81}"/>
              </a:ext>
            </a:extLst>
          </p:cNvPr>
          <p:cNvSpPr txBox="1">
            <a:spLocks noGrp="1"/>
          </p:cNvSpPr>
          <p:nvPr>
            <p:ph type="subTitle" idx="8"/>
          </p:nvPr>
        </p:nvSpPr>
        <p:spPr>
          <a:xfrm>
            <a:off x="4961132" y="3149732"/>
            <a:ext cx="3332777"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4</a:t>
            </a:r>
            <a:r>
              <a:rPr lang="en" baseline="30000" dirty="0"/>
              <a:t>TH</a:t>
            </a:r>
            <a:r>
              <a:rPr lang="en" dirty="0"/>
              <a:t> </a:t>
            </a:r>
            <a:r>
              <a:rPr lang="en-US" dirty="0"/>
              <a:t>QUARTER</a:t>
            </a:r>
            <a:endParaRPr dirty="0"/>
          </a:p>
        </p:txBody>
      </p:sp>
      <p:grpSp>
        <p:nvGrpSpPr>
          <p:cNvPr id="307" name="Google Shape;307;p34">
            <a:extLst>
              <a:ext uri="{FF2B5EF4-FFF2-40B4-BE49-F238E27FC236}">
                <a16:creationId xmlns:a16="http://schemas.microsoft.com/office/drawing/2014/main" id="{B9F86EAE-46B4-EBCE-FCBA-3CD3B426426C}"/>
              </a:ext>
            </a:extLst>
          </p:cNvPr>
          <p:cNvGrpSpPr/>
          <p:nvPr/>
        </p:nvGrpSpPr>
        <p:grpSpPr>
          <a:xfrm>
            <a:off x="4411602" y="-528136"/>
            <a:ext cx="420775" cy="393561"/>
            <a:chOff x="-4118225" y="3990475"/>
            <a:chExt cx="292225" cy="273325"/>
          </a:xfrm>
        </p:grpSpPr>
        <p:sp>
          <p:nvSpPr>
            <p:cNvPr id="308" name="Google Shape;308;p34">
              <a:extLst>
                <a:ext uri="{FF2B5EF4-FFF2-40B4-BE49-F238E27FC236}">
                  <a16:creationId xmlns:a16="http://schemas.microsoft.com/office/drawing/2014/main" id="{23047EA5-1129-F296-E10C-76888CA5F787}"/>
                </a:ext>
              </a:extLst>
            </p:cNvPr>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4">
              <a:extLst>
                <a:ext uri="{FF2B5EF4-FFF2-40B4-BE49-F238E27FC236}">
                  <a16:creationId xmlns:a16="http://schemas.microsoft.com/office/drawing/2014/main" id="{801E92C9-5FCF-BDFE-071B-C49C9D95CD02}"/>
                </a:ext>
              </a:extLst>
            </p:cNvPr>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a:extLst>
                <a:ext uri="{FF2B5EF4-FFF2-40B4-BE49-F238E27FC236}">
                  <a16:creationId xmlns:a16="http://schemas.microsoft.com/office/drawing/2014/main" id="{3B869EA7-5B23-F8CA-3337-79A3E8898C69}"/>
                </a:ext>
              </a:extLst>
            </p:cNvPr>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a:extLst>
                <a:ext uri="{FF2B5EF4-FFF2-40B4-BE49-F238E27FC236}">
                  <a16:creationId xmlns:a16="http://schemas.microsoft.com/office/drawing/2014/main" id="{9FF73936-3B6A-78A4-84A3-42ACE6C64DC3}"/>
                </a:ext>
              </a:extLst>
            </p:cNvPr>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7669;p65">
            <a:extLst>
              <a:ext uri="{FF2B5EF4-FFF2-40B4-BE49-F238E27FC236}">
                <a16:creationId xmlns:a16="http://schemas.microsoft.com/office/drawing/2014/main" id="{CC1D1979-2DC2-BFE1-BC5D-D3F89AE5169A}"/>
              </a:ext>
            </a:extLst>
          </p:cNvPr>
          <p:cNvGrpSpPr/>
          <p:nvPr/>
        </p:nvGrpSpPr>
        <p:grpSpPr>
          <a:xfrm>
            <a:off x="-754307" y="3153051"/>
            <a:ext cx="387641" cy="387641"/>
            <a:chOff x="7199196" y="1561258"/>
            <a:chExt cx="397866" cy="397866"/>
          </a:xfrm>
          <a:solidFill>
            <a:schemeClr val="tx1"/>
          </a:solidFill>
        </p:grpSpPr>
        <p:sp>
          <p:nvSpPr>
            <p:cNvPr id="3" name="Google Shape;7670;p65">
              <a:extLst>
                <a:ext uri="{FF2B5EF4-FFF2-40B4-BE49-F238E27FC236}">
                  <a16:creationId xmlns:a16="http://schemas.microsoft.com/office/drawing/2014/main" id="{65439DFF-CE9E-5E77-DCAE-4D9EB228B698}"/>
                </a:ext>
              </a:extLst>
            </p:cNvPr>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671;p65">
              <a:extLst>
                <a:ext uri="{FF2B5EF4-FFF2-40B4-BE49-F238E27FC236}">
                  <a16:creationId xmlns:a16="http://schemas.microsoft.com/office/drawing/2014/main" id="{7CC3534F-6B36-CF1C-1E4B-E1460D8ADBA5}"/>
                </a:ext>
              </a:extLst>
            </p:cNvPr>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672;p65">
              <a:extLst>
                <a:ext uri="{FF2B5EF4-FFF2-40B4-BE49-F238E27FC236}">
                  <a16:creationId xmlns:a16="http://schemas.microsoft.com/office/drawing/2014/main" id="{F4E99A15-5DA5-EF0A-C3A4-FEF40F128D1C}"/>
                </a:ext>
              </a:extLst>
            </p:cNvPr>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5522;p61">
            <a:extLst>
              <a:ext uri="{FF2B5EF4-FFF2-40B4-BE49-F238E27FC236}">
                <a16:creationId xmlns:a16="http://schemas.microsoft.com/office/drawing/2014/main" id="{7AC6CF59-61A6-664D-B86A-BE53A192FDAF}"/>
              </a:ext>
            </a:extLst>
          </p:cNvPr>
          <p:cNvGrpSpPr/>
          <p:nvPr/>
        </p:nvGrpSpPr>
        <p:grpSpPr>
          <a:xfrm>
            <a:off x="4524428" y="5309375"/>
            <a:ext cx="366364" cy="367290"/>
            <a:chOff x="-61783350" y="3743950"/>
            <a:chExt cx="316650" cy="317450"/>
          </a:xfrm>
          <a:solidFill>
            <a:schemeClr val="tx1"/>
          </a:solidFill>
        </p:grpSpPr>
        <p:sp>
          <p:nvSpPr>
            <p:cNvPr id="10" name="Google Shape;5523;p61">
              <a:extLst>
                <a:ext uri="{FF2B5EF4-FFF2-40B4-BE49-F238E27FC236}">
                  <a16:creationId xmlns:a16="http://schemas.microsoft.com/office/drawing/2014/main" id="{98DA3CDE-E2F3-110B-51F7-5D558CA48A12}"/>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24;p61">
              <a:extLst>
                <a:ext uri="{FF2B5EF4-FFF2-40B4-BE49-F238E27FC236}">
                  <a16:creationId xmlns:a16="http://schemas.microsoft.com/office/drawing/2014/main" id="{3D8288A9-72C8-E632-BCB0-9C7C4B042969}"/>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5716;p61">
            <a:extLst>
              <a:ext uri="{FF2B5EF4-FFF2-40B4-BE49-F238E27FC236}">
                <a16:creationId xmlns:a16="http://schemas.microsoft.com/office/drawing/2014/main" id="{2F2EDF4A-05AB-2EC9-4F78-C8D973BE8F23}"/>
              </a:ext>
            </a:extLst>
          </p:cNvPr>
          <p:cNvGrpSpPr/>
          <p:nvPr/>
        </p:nvGrpSpPr>
        <p:grpSpPr>
          <a:xfrm>
            <a:off x="-774012" y="1495002"/>
            <a:ext cx="404368" cy="387641"/>
            <a:chOff x="1674750" y="3254050"/>
            <a:chExt cx="294575" cy="295375"/>
          </a:xfrm>
          <a:solidFill>
            <a:schemeClr val="tx1"/>
          </a:solidFill>
        </p:grpSpPr>
        <p:sp>
          <p:nvSpPr>
            <p:cNvPr id="13" name="Google Shape;5717;p61">
              <a:extLst>
                <a:ext uri="{FF2B5EF4-FFF2-40B4-BE49-F238E27FC236}">
                  <a16:creationId xmlns:a16="http://schemas.microsoft.com/office/drawing/2014/main" id="{42E95477-F028-4885-8809-2D2CDC229B40}"/>
                </a:ext>
              </a:extLst>
            </p:cNvPr>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718;p61">
              <a:extLst>
                <a:ext uri="{FF2B5EF4-FFF2-40B4-BE49-F238E27FC236}">
                  <a16:creationId xmlns:a16="http://schemas.microsoft.com/office/drawing/2014/main" id="{81C9A5F2-4FF5-73A1-742D-2B563391302A}"/>
                </a:ext>
              </a:extLst>
            </p:cNvPr>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719;p61">
              <a:extLst>
                <a:ext uri="{FF2B5EF4-FFF2-40B4-BE49-F238E27FC236}">
                  <a16:creationId xmlns:a16="http://schemas.microsoft.com/office/drawing/2014/main" id="{4B2FEA76-ECA3-1D87-A81E-BF3930894729}"/>
                </a:ext>
              </a:extLst>
            </p:cNvPr>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4">
            <a:extLst>
              <a:ext uri="{FF2B5EF4-FFF2-40B4-BE49-F238E27FC236}">
                <a16:creationId xmlns:a16="http://schemas.microsoft.com/office/drawing/2014/main" id="{DE62F416-3CFF-89D1-3FC7-1DC1B03A83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38360" y="2174776"/>
            <a:ext cx="1123413" cy="857648"/>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oogle Shape;376;p37">
            <a:extLst>
              <a:ext uri="{FF2B5EF4-FFF2-40B4-BE49-F238E27FC236}">
                <a16:creationId xmlns:a16="http://schemas.microsoft.com/office/drawing/2014/main" id="{7C09E7F4-323A-7B54-B3F6-40D13A440CF5}"/>
              </a:ext>
            </a:extLst>
          </p:cNvPr>
          <p:cNvGrpSpPr/>
          <p:nvPr/>
        </p:nvGrpSpPr>
        <p:grpSpPr>
          <a:xfrm>
            <a:off x="-754307" y="1730431"/>
            <a:ext cx="368157" cy="367290"/>
            <a:chOff x="-62154300" y="3743950"/>
            <a:chExt cx="318200" cy="317450"/>
          </a:xfrm>
        </p:grpSpPr>
        <p:sp>
          <p:nvSpPr>
            <p:cNvPr id="16" name="Google Shape;377;p37">
              <a:extLst>
                <a:ext uri="{FF2B5EF4-FFF2-40B4-BE49-F238E27FC236}">
                  <a16:creationId xmlns:a16="http://schemas.microsoft.com/office/drawing/2014/main" id="{0381197E-864E-E7B2-6D47-9AD4B85F14ED}"/>
                </a:ext>
              </a:extLst>
            </p:cNvPr>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78;p37">
              <a:extLst>
                <a:ext uri="{FF2B5EF4-FFF2-40B4-BE49-F238E27FC236}">
                  <a16:creationId xmlns:a16="http://schemas.microsoft.com/office/drawing/2014/main" id="{E2842C36-9C7B-C6AA-EFF1-DAF308054254}"/>
                </a:ext>
              </a:extLst>
            </p:cNvPr>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372;p37">
            <a:extLst>
              <a:ext uri="{FF2B5EF4-FFF2-40B4-BE49-F238E27FC236}">
                <a16:creationId xmlns:a16="http://schemas.microsoft.com/office/drawing/2014/main" id="{E15113B0-C174-4CD7-1E97-790F7AC3CBAD}"/>
              </a:ext>
            </a:extLst>
          </p:cNvPr>
          <p:cNvGrpSpPr/>
          <p:nvPr/>
        </p:nvGrpSpPr>
        <p:grpSpPr>
          <a:xfrm>
            <a:off x="-740029" y="2428100"/>
            <a:ext cx="359075" cy="358844"/>
            <a:chOff x="-61351725" y="3372400"/>
            <a:chExt cx="310350" cy="310150"/>
          </a:xfrm>
        </p:grpSpPr>
        <p:sp>
          <p:nvSpPr>
            <p:cNvPr id="19" name="Google Shape;373;p37">
              <a:extLst>
                <a:ext uri="{FF2B5EF4-FFF2-40B4-BE49-F238E27FC236}">
                  <a16:creationId xmlns:a16="http://schemas.microsoft.com/office/drawing/2014/main" id="{99068700-E6BB-E242-F482-BFD3683C2362}"/>
                </a:ext>
              </a:extLst>
            </p:cNvPr>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74;p37">
              <a:extLst>
                <a:ext uri="{FF2B5EF4-FFF2-40B4-BE49-F238E27FC236}">
                  <a16:creationId xmlns:a16="http://schemas.microsoft.com/office/drawing/2014/main" id="{1225898E-CC83-D7F1-C41A-FA367F69DD9E}"/>
                </a:ext>
              </a:extLst>
            </p:cNvPr>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75;p37">
              <a:extLst>
                <a:ext uri="{FF2B5EF4-FFF2-40B4-BE49-F238E27FC236}">
                  <a16:creationId xmlns:a16="http://schemas.microsoft.com/office/drawing/2014/main" id="{C3877872-45BB-51F7-D713-7BE244E916B5}"/>
                </a:ext>
              </a:extLst>
            </p:cNvPr>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379;p37">
            <a:extLst>
              <a:ext uri="{FF2B5EF4-FFF2-40B4-BE49-F238E27FC236}">
                <a16:creationId xmlns:a16="http://schemas.microsoft.com/office/drawing/2014/main" id="{C9FB9695-6FF5-A3F0-3F67-AC30B090F2AA}"/>
              </a:ext>
            </a:extLst>
          </p:cNvPr>
          <p:cNvGrpSpPr/>
          <p:nvPr/>
        </p:nvGrpSpPr>
        <p:grpSpPr>
          <a:xfrm>
            <a:off x="-707228" y="3242464"/>
            <a:ext cx="366364" cy="367290"/>
            <a:chOff x="-61783350" y="3743950"/>
            <a:chExt cx="316650" cy="317450"/>
          </a:xfrm>
        </p:grpSpPr>
        <p:sp>
          <p:nvSpPr>
            <p:cNvPr id="23" name="Google Shape;380;p37">
              <a:extLst>
                <a:ext uri="{FF2B5EF4-FFF2-40B4-BE49-F238E27FC236}">
                  <a16:creationId xmlns:a16="http://schemas.microsoft.com/office/drawing/2014/main" id="{B55EDB5C-FC57-A760-1C9B-CDB92E9DC012}"/>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81;p37">
              <a:extLst>
                <a:ext uri="{FF2B5EF4-FFF2-40B4-BE49-F238E27FC236}">
                  <a16:creationId xmlns:a16="http://schemas.microsoft.com/office/drawing/2014/main" id="{D9668CC8-7074-6C08-3AFF-88080C89EB90}"/>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92907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PLAN TIMELINE</a:t>
            </a:r>
            <a:endParaRPr/>
          </a:p>
        </p:txBody>
      </p:sp>
      <p:sp>
        <p:nvSpPr>
          <p:cNvPr id="416" name="Google Shape;416;p40"/>
          <p:cNvSpPr txBox="1"/>
          <p:nvPr/>
        </p:nvSpPr>
        <p:spPr>
          <a:xfrm flipH="1">
            <a:off x="1526068" y="1614337"/>
            <a:ext cx="16668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Research and planning</a:t>
            </a:r>
            <a:endParaRPr sz="1200">
              <a:solidFill>
                <a:schemeClr val="dk1"/>
              </a:solidFill>
              <a:latin typeface="Assistant"/>
              <a:ea typeface="Assistant"/>
              <a:cs typeface="Assistant"/>
              <a:sym typeface="Assistant"/>
            </a:endParaRPr>
          </a:p>
        </p:txBody>
      </p:sp>
      <p:sp>
        <p:nvSpPr>
          <p:cNvPr id="417" name="Google Shape;417;p40"/>
          <p:cNvSpPr txBox="1"/>
          <p:nvPr/>
        </p:nvSpPr>
        <p:spPr>
          <a:xfrm flipH="1">
            <a:off x="1526068" y="2585285"/>
            <a:ext cx="16668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Start-up phase</a:t>
            </a:r>
            <a:endParaRPr sz="1200">
              <a:solidFill>
                <a:schemeClr val="dk1"/>
              </a:solidFill>
              <a:latin typeface="Assistant"/>
              <a:ea typeface="Assistant"/>
              <a:cs typeface="Assistant"/>
              <a:sym typeface="Assistant"/>
            </a:endParaRPr>
          </a:p>
        </p:txBody>
      </p:sp>
      <p:sp>
        <p:nvSpPr>
          <p:cNvPr id="418" name="Google Shape;418;p40"/>
          <p:cNvSpPr txBox="1"/>
          <p:nvPr/>
        </p:nvSpPr>
        <p:spPr>
          <a:xfrm flipH="1">
            <a:off x="1526068" y="3556234"/>
            <a:ext cx="16668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Growth phase</a:t>
            </a:r>
            <a:endParaRPr sz="1200">
              <a:solidFill>
                <a:schemeClr val="dk1"/>
              </a:solidFill>
              <a:latin typeface="Assistant"/>
              <a:ea typeface="Assistant"/>
              <a:cs typeface="Assistant"/>
              <a:sym typeface="Assistant"/>
            </a:endParaRPr>
          </a:p>
        </p:txBody>
      </p:sp>
      <p:sp>
        <p:nvSpPr>
          <p:cNvPr id="419" name="Google Shape;419;p40"/>
          <p:cNvSpPr txBox="1"/>
          <p:nvPr/>
        </p:nvSpPr>
        <p:spPr>
          <a:xfrm flipH="1">
            <a:off x="4147243" y="1614337"/>
            <a:ext cx="16668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Scaling phase</a:t>
            </a:r>
            <a:endParaRPr sz="1200">
              <a:solidFill>
                <a:schemeClr val="dk1"/>
              </a:solidFill>
              <a:latin typeface="Assistant"/>
              <a:ea typeface="Assistant"/>
              <a:cs typeface="Assistant"/>
              <a:sym typeface="Assistant"/>
            </a:endParaRPr>
          </a:p>
        </p:txBody>
      </p:sp>
      <p:sp>
        <p:nvSpPr>
          <p:cNvPr id="420" name="Google Shape;420;p40"/>
          <p:cNvSpPr txBox="1"/>
          <p:nvPr/>
        </p:nvSpPr>
        <p:spPr>
          <a:xfrm flipH="1">
            <a:off x="4147243" y="2585287"/>
            <a:ext cx="16668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Product expansion</a:t>
            </a:r>
            <a:endParaRPr sz="1200">
              <a:solidFill>
                <a:schemeClr val="dk1"/>
              </a:solidFill>
              <a:latin typeface="Assistant"/>
              <a:ea typeface="Assistant"/>
              <a:cs typeface="Assistant"/>
              <a:sym typeface="Assistant"/>
            </a:endParaRPr>
          </a:p>
        </p:txBody>
      </p:sp>
      <p:sp>
        <p:nvSpPr>
          <p:cNvPr id="421" name="Google Shape;421;p40"/>
          <p:cNvSpPr txBox="1"/>
          <p:nvPr/>
        </p:nvSpPr>
        <p:spPr>
          <a:xfrm flipH="1">
            <a:off x="4147243" y="3556234"/>
            <a:ext cx="16668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Partnership</a:t>
            </a:r>
            <a:endParaRPr sz="1200">
              <a:solidFill>
                <a:schemeClr val="dk1"/>
              </a:solidFill>
              <a:latin typeface="Assistant"/>
              <a:ea typeface="Assistant"/>
              <a:cs typeface="Assistant"/>
              <a:sym typeface="Assistant"/>
            </a:endParaRPr>
          </a:p>
        </p:txBody>
      </p:sp>
      <p:sp>
        <p:nvSpPr>
          <p:cNvPr id="422" name="Google Shape;422;p40"/>
          <p:cNvSpPr txBox="1"/>
          <p:nvPr/>
        </p:nvSpPr>
        <p:spPr>
          <a:xfrm flipH="1">
            <a:off x="6768418" y="1614337"/>
            <a:ext cx="16668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Innovation phase</a:t>
            </a:r>
            <a:endParaRPr sz="1200">
              <a:solidFill>
                <a:schemeClr val="dk1"/>
              </a:solidFill>
              <a:latin typeface="Assistant"/>
              <a:ea typeface="Assistant"/>
              <a:cs typeface="Assistant"/>
              <a:sym typeface="Assistant"/>
            </a:endParaRPr>
          </a:p>
        </p:txBody>
      </p:sp>
      <p:sp>
        <p:nvSpPr>
          <p:cNvPr id="423" name="Google Shape;423;p40"/>
          <p:cNvSpPr txBox="1"/>
          <p:nvPr/>
        </p:nvSpPr>
        <p:spPr>
          <a:xfrm flipH="1">
            <a:off x="6768418" y="2585285"/>
            <a:ext cx="16668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Exit strategy planning</a:t>
            </a:r>
            <a:endParaRPr sz="1200">
              <a:solidFill>
                <a:schemeClr val="dk1"/>
              </a:solidFill>
              <a:latin typeface="Assistant"/>
              <a:ea typeface="Assistant"/>
              <a:cs typeface="Assistant"/>
              <a:sym typeface="Assistant"/>
            </a:endParaRPr>
          </a:p>
        </p:txBody>
      </p:sp>
      <p:sp>
        <p:nvSpPr>
          <p:cNvPr id="424" name="Google Shape;424;p40"/>
          <p:cNvSpPr txBox="1"/>
          <p:nvPr/>
        </p:nvSpPr>
        <p:spPr>
          <a:xfrm flipH="1">
            <a:off x="6768418" y="3556234"/>
            <a:ext cx="16668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Final phase</a:t>
            </a:r>
            <a:endParaRPr sz="1200">
              <a:solidFill>
                <a:schemeClr val="dk1"/>
              </a:solidFill>
              <a:latin typeface="Assistant"/>
              <a:ea typeface="Assistant"/>
              <a:cs typeface="Assistant"/>
              <a:sym typeface="Assistant"/>
            </a:endParaRPr>
          </a:p>
        </p:txBody>
      </p:sp>
      <p:sp>
        <p:nvSpPr>
          <p:cNvPr id="425" name="Google Shape;425;p40"/>
          <p:cNvSpPr txBox="1"/>
          <p:nvPr/>
        </p:nvSpPr>
        <p:spPr>
          <a:xfrm>
            <a:off x="791375" y="1614325"/>
            <a:ext cx="73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FFFFFF"/>
                </a:solidFill>
                <a:latin typeface="Be Vietnam Pro Black"/>
                <a:ea typeface="Be Vietnam Pro Black"/>
                <a:cs typeface="Be Vietnam Pro Black"/>
                <a:sym typeface="Be Vietnam Pro Black"/>
              </a:rPr>
              <a:t>01</a:t>
            </a:r>
            <a:endParaRPr sz="3000">
              <a:solidFill>
                <a:srgbClr val="FFFFFF"/>
              </a:solidFill>
              <a:latin typeface="Be Vietnam Pro Black"/>
              <a:ea typeface="Be Vietnam Pro Black"/>
              <a:cs typeface="Be Vietnam Pro Black"/>
              <a:sym typeface="Be Vietnam Pro Black"/>
            </a:endParaRPr>
          </a:p>
        </p:txBody>
      </p:sp>
      <p:sp>
        <p:nvSpPr>
          <p:cNvPr id="426" name="Google Shape;426;p40"/>
          <p:cNvSpPr txBox="1"/>
          <p:nvPr/>
        </p:nvSpPr>
        <p:spPr>
          <a:xfrm>
            <a:off x="791375" y="2585275"/>
            <a:ext cx="73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FFFFFF"/>
                </a:solidFill>
                <a:latin typeface="Be Vietnam Pro Black"/>
                <a:ea typeface="Be Vietnam Pro Black"/>
                <a:cs typeface="Be Vietnam Pro Black"/>
                <a:sym typeface="Be Vietnam Pro Black"/>
              </a:rPr>
              <a:t>02</a:t>
            </a:r>
            <a:endParaRPr sz="3000">
              <a:solidFill>
                <a:srgbClr val="FFFFFF"/>
              </a:solidFill>
              <a:latin typeface="Be Vietnam Pro Black"/>
              <a:ea typeface="Be Vietnam Pro Black"/>
              <a:cs typeface="Be Vietnam Pro Black"/>
              <a:sym typeface="Be Vietnam Pro Black"/>
            </a:endParaRPr>
          </a:p>
        </p:txBody>
      </p:sp>
      <p:sp>
        <p:nvSpPr>
          <p:cNvPr id="427" name="Google Shape;427;p40"/>
          <p:cNvSpPr txBox="1"/>
          <p:nvPr/>
        </p:nvSpPr>
        <p:spPr>
          <a:xfrm>
            <a:off x="791375" y="3556225"/>
            <a:ext cx="73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FFFFFF"/>
                </a:solidFill>
                <a:latin typeface="Be Vietnam Pro Black"/>
                <a:ea typeface="Be Vietnam Pro Black"/>
                <a:cs typeface="Be Vietnam Pro Black"/>
                <a:sym typeface="Be Vietnam Pro Black"/>
              </a:rPr>
              <a:t>03</a:t>
            </a:r>
            <a:endParaRPr sz="3000">
              <a:solidFill>
                <a:srgbClr val="FFFFFF"/>
              </a:solidFill>
              <a:latin typeface="Be Vietnam Pro Black"/>
              <a:ea typeface="Be Vietnam Pro Black"/>
              <a:cs typeface="Be Vietnam Pro Black"/>
              <a:sym typeface="Be Vietnam Pro Black"/>
            </a:endParaRPr>
          </a:p>
        </p:txBody>
      </p:sp>
      <p:sp>
        <p:nvSpPr>
          <p:cNvPr id="428" name="Google Shape;428;p40"/>
          <p:cNvSpPr txBox="1"/>
          <p:nvPr/>
        </p:nvSpPr>
        <p:spPr>
          <a:xfrm>
            <a:off x="3412550" y="1614325"/>
            <a:ext cx="73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FFFFFF"/>
                </a:solidFill>
                <a:latin typeface="Be Vietnam Pro Black"/>
                <a:ea typeface="Be Vietnam Pro Black"/>
                <a:cs typeface="Be Vietnam Pro Black"/>
                <a:sym typeface="Be Vietnam Pro Black"/>
              </a:rPr>
              <a:t>06</a:t>
            </a:r>
            <a:endParaRPr sz="3000">
              <a:solidFill>
                <a:srgbClr val="FFFFFF"/>
              </a:solidFill>
              <a:latin typeface="Be Vietnam Pro Black"/>
              <a:ea typeface="Be Vietnam Pro Black"/>
              <a:cs typeface="Be Vietnam Pro Black"/>
              <a:sym typeface="Be Vietnam Pro Black"/>
            </a:endParaRPr>
          </a:p>
        </p:txBody>
      </p:sp>
      <p:sp>
        <p:nvSpPr>
          <p:cNvPr id="429" name="Google Shape;429;p40"/>
          <p:cNvSpPr txBox="1"/>
          <p:nvPr/>
        </p:nvSpPr>
        <p:spPr>
          <a:xfrm>
            <a:off x="3412550" y="2585275"/>
            <a:ext cx="73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FFFFFF"/>
                </a:solidFill>
                <a:latin typeface="Be Vietnam Pro Black"/>
                <a:ea typeface="Be Vietnam Pro Black"/>
                <a:cs typeface="Be Vietnam Pro Black"/>
                <a:sym typeface="Be Vietnam Pro Black"/>
              </a:rPr>
              <a:t>05</a:t>
            </a:r>
            <a:endParaRPr sz="3000">
              <a:solidFill>
                <a:srgbClr val="FFFFFF"/>
              </a:solidFill>
              <a:latin typeface="Be Vietnam Pro Black"/>
              <a:ea typeface="Be Vietnam Pro Black"/>
              <a:cs typeface="Be Vietnam Pro Black"/>
              <a:sym typeface="Be Vietnam Pro Black"/>
            </a:endParaRPr>
          </a:p>
        </p:txBody>
      </p:sp>
      <p:sp>
        <p:nvSpPr>
          <p:cNvPr id="430" name="Google Shape;430;p40"/>
          <p:cNvSpPr txBox="1"/>
          <p:nvPr/>
        </p:nvSpPr>
        <p:spPr>
          <a:xfrm>
            <a:off x="3412550" y="3556225"/>
            <a:ext cx="73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FFFFFF"/>
                </a:solidFill>
                <a:latin typeface="Be Vietnam Pro Black"/>
                <a:ea typeface="Be Vietnam Pro Black"/>
                <a:cs typeface="Be Vietnam Pro Black"/>
                <a:sym typeface="Be Vietnam Pro Black"/>
              </a:rPr>
              <a:t>04</a:t>
            </a:r>
            <a:endParaRPr sz="3000">
              <a:solidFill>
                <a:srgbClr val="FFFFFF"/>
              </a:solidFill>
              <a:latin typeface="Be Vietnam Pro Black"/>
              <a:ea typeface="Be Vietnam Pro Black"/>
              <a:cs typeface="Be Vietnam Pro Black"/>
              <a:sym typeface="Be Vietnam Pro Black"/>
            </a:endParaRPr>
          </a:p>
        </p:txBody>
      </p:sp>
      <p:sp>
        <p:nvSpPr>
          <p:cNvPr id="431" name="Google Shape;431;p40"/>
          <p:cNvSpPr txBox="1"/>
          <p:nvPr/>
        </p:nvSpPr>
        <p:spPr>
          <a:xfrm>
            <a:off x="6033725" y="1614325"/>
            <a:ext cx="73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FFFFFF"/>
                </a:solidFill>
                <a:latin typeface="Be Vietnam Pro Black"/>
                <a:ea typeface="Be Vietnam Pro Black"/>
                <a:cs typeface="Be Vietnam Pro Black"/>
                <a:sym typeface="Be Vietnam Pro Black"/>
              </a:rPr>
              <a:t>07</a:t>
            </a:r>
            <a:endParaRPr sz="3000">
              <a:solidFill>
                <a:srgbClr val="FFFFFF"/>
              </a:solidFill>
              <a:latin typeface="Be Vietnam Pro Black"/>
              <a:ea typeface="Be Vietnam Pro Black"/>
              <a:cs typeface="Be Vietnam Pro Black"/>
              <a:sym typeface="Be Vietnam Pro Black"/>
            </a:endParaRPr>
          </a:p>
        </p:txBody>
      </p:sp>
      <p:sp>
        <p:nvSpPr>
          <p:cNvPr id="432" name="Google Shape;432;p40"/>
          <p:cNvSpPr txBox="1"/>
          <p:nvPr/>
        </p:nvSpPr>
        <p:spPr>
          <a:xfrm>
            <a:off x="6033725" y="2585275"/>
            <a:ext cx="73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FFFFFF"/>
                </a:solidFill>
                <a:latin typeface="Be Vietnam Pro Black"/>
                <a:ea typeface="Be Vietnam Pro Black"/>
                <a:cs typeface="Be Vietnam Pro Black"/>
                <a:sym typeface="Be Vietnam Pro Black"/>
              </a:rPr>
              <a:t>08</a:t>
            </a:r>
            <a:endParaRPr sz="3000">
              <a:solidFill>
                <a:srgbClr val="FFFFFF"/>
              </a:solidFill>
              <a:latin typeface="Be Vietnam Pro Black"/>
              <a:ea typeface="Be Vietnam Pro Black"/>
              <a:cs typeface="Be Vietnam Pro Black"/>
              <a:sym typeface="Be Vietnam Pro Black"/>
            </a:endParaRPr>
          </a:p>
        </p:txBody>
      </p:sp>
      <p:sp>
        <p:nvSpPr>
          <p:cNvPr id="433" name="Google Shape;433;p40"/>
          <p:cNvSpPr txBox="1"/>
          <p:nvPr/>
        </p:nvSpPr>
        <p:spPr>
          <a:xfrm>
            <a:off x="6033725" y="3556225"/>
            <a:ext cx="73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FFFFFF"/>
                </a:solidFill>
                <a:latin typeface="Be Vietnam Pro Black"/>
                <a:ea typeface="Be Vietnam Pro Black"/>
                <a:cs typeface="Be Vietnam Pro Black"/>
                <a:sym typeface="Be Vietnam Pro Black"/>
              </a:rPr>
              <a:t>09</a:t>
            </a:r>
            <a:endParaRPr sz="3000">
              <a:solidFill>
                <a:srgbClr val="FFFFFF"/>
              </a:solidFill>
              <a:latin typeface="Be Vietnam Pro Black"/>
              <a:ea typeface="Be Vietnam Pro Black"/>
              <a:cs typeface="Be Vietnam Pro Black"/>
              <a:sym typeface="Be Vietnam Pro Black"/>
            </a:endParaRPr>
          </a:p>
        </p:txBody>
      </p:sp>
      <p:cxnSp>
        <p:nvCxnSpPr>
          <p:cNvPr id="434" name="Google Shape;434;p40"/>
          <p:cNvCxnSpPr>
            <a:stCxn id="425" idx="2"/>
            <a:endCxn id="426" idx="0"/>
          </p:cNvCxnSpPr>
          <p:nvPr/>
        </p:nvCxnSpPr>
        <p:spPr>
          <a:xfrm>
            <a:off x="1158725" y="2134825"/>
            <a:ext cx="0" cy="450600"/>
          </a:xfrm>
          <a:prstGeom prst="straightConnector1">
            <a:avLst/>
          </a:prstGeom>
          <a:noFill/>
          <a:ln w="9525" cap="flat" cmpd="sng">
            <a:solidFill>
              <a:schemeClr val="dk1"/>
            </a:solidFill>
            <a:prstDash val="solid"/>
            <a:round/>
            <a:headEnd type="none" w="med" len="med"/>
            <a:tailEnd type="none" w="med" len="med"/>
          </a:ln>
        </p:spPr>
      </p:cxnSp>
      <p:cxnSp>
        <p:nvCxnSpPr>
          <p:cNvPr id="435" name="Google Shape;435;p40"/>
          <p:cNvCxnSpPr>
            <a:stCxn id="426" idx="2"/>
            <a:endCxn id="427" idx="0"/>
          </p:cNvCxnSpPr>
          <p:nvPr/>
        </p:nvCxnSpPr>
        <p:spPr>
          <a:xfrm rot="-5400000" flipH="1">
            <a:off x="933875" y="3330625"/>
            <a:ext cx="450300" cy="600"/>
          </a:xfrm>
          <a:prstGeom prst="bentConnector3">
            <a:avLst>
              <a:gd name="adj1" fmla="val 50017"/>
            </a:avLst>
          </a:prstGeom>
          <a:noFill/>
          <a:ln w="9525" cap="flat" cmpd="sng">
            <a:solidFill>
              <a:schemeClr val="dk1"/>
            </a:solidFill>
            <a:prstDash val="solid"/>
            <a:round/>
            <a:headEnd type="none" w="med" len="med"/>
            <a:tailEnd type="none" w="med" len="med"/>
          </a:ln>
        </p:spPr>
      </p:cxnSp>
      <p:cxnSp>
        <p:nvCxnSpPr>
          <p:cNvPr id="436" name="Google Shape;436;p40"/>
          <p:cNvCxnSpPr>
            <a:stCxn id="427" idx="2"/>
            <a:endCxn id="430" idx="2"/>
          </p:cNvCxnSpPr>
          <p:nvPr/>
        </p:nvCxnSpPr>
        <p:spPr>
          <a:xfrm rot="-5400000" flipH="1">
            <a:off x="2468975" y="2766475"/>
            <a:ext cx="600" cy="2621100"/>
          </a:xfrm>
          <a:prstGeom prst="bentConnector3">
            <a:avLst>
              <a:gd name="adj1" fmla="val 39687500"/>
            </a:avLst>
          </a:prstGeom>
          <a:noFill/>
          <a:ln w="9525" cap="flat" cmpd="sng">
            <a:solidFill>
              <a:schemeClr val="dk1"/>
            </a:solidFill>
            <a:prstDash val="solid"/>
            <a:round/>
            <a:headEnd type="none" w="med" len="med"/>
            <a:tailEnd type="none" w="med" len="med"/>
          </a:ln>
        </p:spPr>
      </p:cxnSp>
      <p:cxnSp>
        <p:nvCxnSpPr>
          <p:cNvPr id="437" name="Google Shape;437;p40"/>
          <p:cNvCxnSpPr>
            <a:stCxn id="430" idx="0"/>
            <a:endCxn id="429" idx="2"/>
          </p:cNvCxnSpPr>
          <p:nvPr/>
        </p:nvCxnSpPr>
        <p:spPr>
          <a:xfrm rot="-5400000">
            <a:off x="3555050" y="3330775"/>
            <a:ext cx="450300" cy="600"/>
          </a:xfrm>
          <a:prstGeom prst="bentConnector3">
            <a:avLst>
              <a:gd name="adj1" fmla="val 50017"/>
            </a:avLst>
          </a:prstGeom>
          <a:noFill/>
          <a:ln w="9525" cap="flat" cmpd="sng">
            <a:solidFill>
              <a:schemeClr val="dk1"/>
            </a:solidFill>
            <a:prstDash val="solid"/>
            <a:round/>
            <a:headEnd type="none" w="med" len="med"/>
            <a:tailEnd type="none" w="med" len="med"/>
          </a:ln>
        </p:spPr>
      </p:cxnSp>
      <p:cxnSp>
        <p:nvCxnSpPr>
          <p:cNvPr id="438" name="Google Shape;438;p40"/>
          <p:cNvCxnSpPr>
            <a:stCxn id="429" idx="0"/>
            <a:endCxn id="428" idx="2"/>
          </p:cNvCxnSpPr>
          <p:nvPr/>
        </p:nvCxnSpPr>
        <p:spPr>
          <a:xfrm rot="-5400000">
            <a:off x="3554900" y="2359675"/>
            <a:ext cx="450600" cy="600"/>
          </a:xfrm>
          <a:prstGeom prst="bentConnector3">
            <a:avLst>
              <a:gd name="adj1" fmla="val 49983"/>
            </a:avLst>
          </a:prstGeom>
          <a:noFill/>
          <a:ln w="9525" cap="flat" cmpd="sng">
            <a:solidFill>
              <a:schemeClr val="dk1"/>
            </a:solidFill>
            <a:prstDash val="solid"/>
            <a:round/>
            <a:headEnd type="none" w="med" len="med"/>
            <a:tailEnd type="none" w="med" len="med"/>
          </a:ln>
        </p:spPr>
      </p:cxnSp>
      <p:cxnSp>
        <p:nvCxnSpPr>
          <p:cNvPr id="439" name="Google Shape;439;p40"/>
          <p:cNvCxnSpPr>
            <a:stCxn id="428" idx="0"/>
            <a:endCxn id="431" idx="0"/>
          </p:cNvCxnSpPr>
          <p:nvPr/>
        </p:nvCxnSpPr>
        <p:spPr>
          <a:xfrm rot="-5400000" flipH="1">
            <a:off x="5090150" y="304075"/>
            <a:ext cx="600" cy="2621100"/>
          </a:xfrm>
          <a:prstGeom prst="bentConnector3">
            <a:avLst>
              <a:gd name="adj1" fmla="val -39687500"/>
            </a:avLst>
          </a:prstGeom>
          <a:noFill/>
          <a:ln w="9525" cap="flat" cmpd="sng">
            <a:solidFill>
              <a:schemeClr val="dk1"/>
            </a:solidFill>
            <a:prstDash val="solid"/>
            <a:round/>
            <a:headEnd type="none" w="med" len="med"/>
            <a:tailEnd type="none" w="med" len="med"/>
          </a:ln>
        </p:spPr>
      </p:cxnSp>
      <p:cxnSp>
        <p:nvCxnSpPr>
          <p:cNvPr id="440" name="Google Shape;440;p40"/>
          <p:cNvCxnSpPr>
            <a:stCxn id="431" idx="2"/>
            <a:endCxn id="432" idx="0"/>
          </p:cNvCxnSpPr>
          <p:nvPr/>
        </p:nvCxnSpPr>
        <p:spPr>
          <a:xfrm rot="-5400000" flipH="1">
            <a:off x="6176075" y="2359825"/>
            <a:ext cx="450600" cy="600"/>
          </a:xfrm>
          <a:prstGeom prst="bentConnector3">
            <a:avLst>
              <a:gd name="adj1" fmla="val 49983"/>
            </a:avLst>
          </a:prstGeom>
          <a:noFill/>
          <a:ln w="9525" cap="flat" cmpd="sng">
            <a:solidFill>
              <a:schemeClr val="dk1"/>
            </a:solidFill>
            <a:prstDash val="solid"/>
            <a:round/>
            <a:headEnd type="none" w="med" len="med"/>
            <a:tailEnd type="none" w="med" len="med"/>
          </a:ln>
        </p:spPr>
      </p:cxnSp>
      <p:cxnSp>
        <p:nvCxnSpPr>
          <p:cNvPr id="441" name="Google Shape;441;p40"/>
          <p:cNvCxnSpPr>
            <a:stCxn id="432" idx="2"/>
            <a:endCxn id="433" idx="0"/>
          </p:cNvCxnSpPr>
          <p:nvPr/>
        </p:nvCxnSpPr>
        <p:spPr>
          <a:xfrm rot="-5400000" flipH="1">
            <a:off x="6176225" y="3330625"/>
            <a:ext cx="450300" cy="600"/>
          </a:xfrm>
          <a:prstGeom prst="bentConnector3">
            <a:avLst>
              <a:gd name="adj1" fmla="val 50017"/>
            </a:avLst>
          </a:prstGeom>
          <a:noFill/>
          <a:ln w="9525"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209" name="Google Shape;209;p28"/>
          <p:cNvGraphicFramePr/>
          <p:nvPr/>
        </p:nvGraphicFramePr>
        <p:xfrm>
          <a:off x="720000" y="1641202"/>
          <a:ext cx="7704000" cy="2169150"/>
        </p:xfrm>
        <a:graphic>
          <a:graphicData uri="http://schemas.openxmlformats.org/drawingml/2006/table">
            <a:tbl>
              <a:tblPr>
                <a:noFill/>
                <a:tableStyleId>{B76CFBF0-D778-4446-9643-E0E5D17C1E05}</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Assistant"/>
                          <a:ea typeface="Assistant"/>
                          <a:cs typeface="Assistant"/>
                          <a:sym typeface="Assistant"/>
                          <a:hlinkClick r:id="rId3" action="ppaction://hlinksldjump"/>
                        </a:rPr>
                        <a:t>Fonts</a:t>
                      </a:r>
                      <a:endParaRPr sz="1000" b="1" u="sng">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l" rtl="0">
                        <a:spcBef>
                          <a:spcPts val="0"/>
                        </a:spcBef>
                        <a:spcAft>
                          <a:spcPts val="1600"/>
                        </a:spcAft>
                        <a:buNone/>
                      </a:pPr>
                      <a:r>
                        <a:rPr lang="en" sz="1000">
                          <a:solidFill>
                            <a:schemeClr val="dk1"/>
                          </a:solidFill>
                          <a:latin typeface="Assistant"/>
                          <a:ea typeface="Assistant"/>
                          <a:cs typeface="Assistant"/>
                          <a:sym typeface="Assistant"/>
                        </a:rPr>
                        <a:t>To view this template correctly in PowerPoint, download and install the fonts we used</a:t>
                      </a:r>
                      <a:endParaRPr sz="1000">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Assistant"/>
                          <a:ea typeface="Assistant"/>
                          <a:cs typeface="Assistant"/>
                          <a:sym typeface="Assistant"/>
                          <a:hlinkClick r:id="rId4" action="ppaction://hlinksldjump"/>
                        </a:rPr>
                        <a:t>Used</a:t>
                      </a:r>
                      <a:r>
                        <a:rPr lang="en" sz="1000" b="1">
                          <a:solidFill>
                            <a:schemeClr val="dk1"/>
                          </a:solidFill>
                          <a:latin typeface="Assistant"/>
                          <a:ea typeface="Assistant"/>
                          <a:cs typeface="Assistant"/>
                          <a:sym typeface="Assistant"/>
                        </a:rPr>
                        <a:t> </a:t>
                      </a:r>
                      <a:r>
                        <a:rPr lang="en" sz="1000">
                          <a:solidFill>
                            <a:schemeClr val="dk1"/>
                          </a:solidFill>
                          <a:latin typeface="Assistant"/>
                          <a:ea typeface="Assistant"/>
                          <a:cs typeface="Assistant"/>
                          <a:sym typeface="Assistant"/>
                        </a:rPr>
                        <a:t>and</a:t>
                      </a:r>
                      <a:r>
                        <a:rPr lang="en" sz="1000" b="1">
                          <a:solidFill>
                            <a:schemeClr val="dk1"/>
                          </a:solidFill>
                          <a:latin typeface="Assistant"/>
                          <a:ea typeface="Assistant"/>
                          <a:cs typeface="Assistant"/>
                          <a:sym typeface="Assistant"/>
                        </a:rPr>
                        <a:t> </a:t>
                      </a:r>
                      <a:r>
                        <a:rPr lang="en" sz="1000" b="1" u="sng">
                          <a:solidFill>
                            <a:schemeClr val="hlink"/>
                          </a:solidFill>
                          <a:latin typeface="Assistant"/>
                          <a:ea typeface="Assistant"/>
                          <a:cs typeface="Assistant"/>
                          <a:sym typeface="Assistant"/>
                          <a:hlinkClick r:id="rId5" action="ppaction://hlinksldjump"/>
                        </a:rPr>
                        <a:t>alternative resources</a:t>
                      </a:r>
                      <a:endParaRPr sz="1000" b="1" u="sng">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marR="0" lvl="0" indent="0" algn="l" rtl="0">
                        <a:lnSpc>
                          <a:spcPct val="100000"/>
                        </a:lnSpc>
                        <a:spcBef>
                          <a:spcPts val="0"/>
                        </a:spcBef>
                        <a:spcAft>
                          <a:spcPts val="1600"/>
                        </a:spcAft>
                        <a:buNone/>
                      </a:pPr>
                      <a:r>
                        <a:rPr lang="en" sz="1000">
                          <a:solidFill>
                            <a:schemeClr val="dk1"/>
                          </a:solidFill>
                          <a:latin typeface="Assistant"/>
                          <a:ea typeface="Assistant"/>
                          <a:cs typeface="Assistant"/>
                          <a:sym typeface="Assistant"/>
                        </a:rPr>
                        <a:t>An assortment of graphic resources that are suitable for use in this presentation</a:t>
                      </a:r>
                      <a:endParaRPr sz="1000">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Assistant"/>
                          <a:ea typeface="Assistant"/>
                          <a:cs typeface="Assistant"/>
                          <a:sym typeface="Assistant"/>
                          <a:hlinkClick r:id="rId6" action="ppaction://hlinksldjump"/>
                        </a:rPr>
                        <a:t>Thanks slide</a:t>
                      </a:r>
                      <a:endParaRPr sz="1000" b="1" u="sng">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l" rtl="0">
                        <a:spcBef>
                          <a:spcPts val="0"/>
                        </a:spcBef>
                        <a:spcAft>
                          <a:spcPts val="1600"/>
                        </a:spcAft>
                        <a:buNone/>
                      </a:pPr>
                      <a:r>
                        <a:rPr lang="en" sz="1000">
                          <a:solidFill>
                            <a:schemeClr val="dk1"/>
                          </a:solidFill>
                          <a:latin typeface="Assistant"/>
                          <a:ea typeface="Assistant"/>
                          <a:cs typeface="Assistant"/>
                          <a:sym typeface="Assistant"/>
                        </a:rPr>
                        <a:t>You must keep it so that proper credits for our design are given</a:t>
                      </a:r>
                      <a:endParaRPr sz="1000">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Assistant"/>
                          <a:ea typeface="Assistant"/>
                          <a:cs typeface="Assistant"/>
                          <a:sym typeface="Assistant"/>
                          <a:hlinkClick r:id="rId3" action="ppaction://hlinksldjump"/>
                        </a:rPr>
                        <a:t>Colors</a:t>
                      </a:r>
                      <a:endParaRPr sz="1000" b="1" u="sng">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l" rtl="0">
                        <a:spcBef>
                          <a:spcPts val="0"/>
                        </a:spcBef>
                        <a:spcAft>
                          <a:spcPts val="1600"/>
                        </a:spcAft>
                        <a:buNone/>
                      </a:pPr>
                      <a:r>
                        <a:rPr lang="en" sz="1000">
                          <a:solidFill>
                            <a:schemeClr val="dk1"/>
                          </a:solidFill>
                          <a:latin typeface="Assistant"/>
                          <a:ea typeface="Assistant"/>
                          <a:cs typeface="Assistant"/>
                          <a:sym typeface="Assistant"/>
                        </a:rPr>
                        <a:t>All the colors used in this presentation</a:t>
                      </a:r>
                      <a:endParaRPr sz="1000">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Assistant"/>
                          <a:ea typeface="Assistant"/>
                          <a:cs typeface="Assistant"/>
                          <a:sym typeface="Assistant"/>
                          <a:hlinkClick r:id="rId7" action="ppaction://hlinksldjump"/>
                        </a:rPr>
                        <a:t>Icons</a:t>
                      </a:r>
                      <a:r>
                        <a:rPr lang="en" sz="1000" b="1">
                          <a:solidFill>
                            <a:schemeClr val="dk1"/>
                          </a:solidFill>
                          <a:latin typeface="Assistant"/>
                          <a:ea typeface="Assistant"/>
                          <a:cs typeface="Assistant"/>
                          <a:sym typeface="Assistant"/>
                        </a:rPr>
                        <a:t> </a:t>
                      </a:r>
                      <a:r>
                        <a:rPr lang="en" sz="1000">
                          <a:solidFill>
                            <a:schemeClr val="dk1"/>
                          </a:solidFill>
                          <a:latin typeface="Assistant"/>
                          <a:ea typeface="Assistant"/>
                          <a:cs typeface="Assistant"/>
                          <a:sym typeface="Assistant"/>
                        </a:rPr>
                        <a:t>and</a:t>
                      </a:r>
                      <a:r>
                        <a:rPr lang="en" sz="1000" b="1">
                          <a:solidFill>
                            <a:schemeClr val="dk1"/>
                          </a:solidFill>
                          <a:latin typeface="Assistant"/>
                          <a:ea typeface="Assistant"/>
                          <a:cs typeface="Assistant"/>
                          <a:sym typeface="Assistant"/>
                        </a:rPr>
                        <a:t> </a:t>
                      </a:r>
                      <a:r>
                        <a:rPr lang="en" sz="1000" b="1" u="sng">
                          <a:solidFill>
                            <a:schemeClr val="hlink"/>
                          </a:solidFill>
                          <a:latin typeface="Assistant"/>
                          <a:ea typeface="Assistant"/>
                          <a:cs typeface="Assistant"/>
                          <a:sym typeface="Assistant"/>
                          <a:hlinkClick r:id="rId8" action="ppaction://hlinksldjump"/>
                        </a:rPr>
                        <a:t>infographic resources</a:t>
                      </a:r>
                      <a:endParaRPr sz="1000" b="1" u="sng">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l" rtl="0">
                        <a:spcBef>
                          <a:spcPts val="0"/>
                        </a:spcBef>
                        <a:spcAft>
                          <a:spcPts val="0"/>
                        </a:spcAft>
                        <a:buNone/>
                      </a:pPr>
                      <a:r>
                        <a:rPr lang="en" sz="1000">
                          <a:solidFill>
                            <a:schemeClr val="dk1"/>
                          </a:solidFill>
                          <a:latin typeface="Assistant"/>
                          <a:ea typeface="Assistant"/>
                          <a:cs typeface="Assistant"/>
                          <a:sym typeface="Assistant"/>
                        </a:rPr>
                        <a:t>These can be used in the template, and their size and color can be edited</a:t>
                      </a:r>
                      <a:endParaRPr sz="1000">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a:solidFill>
                            <a:schemeClr val="dk1"/>
                          </a:solidFill>
                          <a:latin typeface="Assistant"/>
                          <a:ea typeface="Assistant"/>
                          <a:cs typeface="Assistant"/>
                          <a:sym typeface="Assistant"/>
                        </a:rPr>
                        <a:t>Editable presentation theme </a:t>
                      </a:r>
                      <a:endParaRPr sz="1000">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25320"/>
                      </a:srgbClr>
                    </a:solidFill>
                  </a:tcPr>
                </a:tc>
                <a:tc>
                  <a:txBody>
                    <a:bodyPr/>
                    <a:lstStyle/>
                    <a:p>
                      <a:pPr marL="0" lvl="0" indent="0" algn="l" rtl="0">
                        <a:spcBef>
                          <a:spcPts val="0"/>
                        </a:spcBef>
                        <a:spcAft>
                          <a:spcPts val="1600"/>
                        </a:spcAft>
                        <a:buNone/>
                      </a:pPr>
                      <a:r>
                        <a:rPr lang="en" sz="1000">
                          <a:solidFill>
                            <a:schemeClr val="dk1"/>
                          </a:solidFill>
                          <a:latin typeface="Assistant"/>
                          <a:ea typeface="Assistant"/>
                          <a:cs typeface="Assistant"/>
                          <a:sym typeface="Assistant"/>
                        </a:rPr>
                        <a:t>You can edit the master slides easily. For more info, click </a:t>
                      </a:r>
                      <a:r>
                        <a:rPr lang="en" sz="1000" b="1" u="sng">
                          <a:solidFill>
                            <a:schemeClr val="dk1"/>
                          </a:solidFill>
                          <a:latin typeface="Assistant"/>
                          <a:ea typeface="Assistant"/>
                          <a:cs typeface="Assistant"/>
                          <a:sym typeface="Assistant"/>
                          <a:hlinkClick r:id="rId9">
                            <a:extLst>
                              <a:ext uri="{A12FA001-AC4F-418D-AE19-62706E023703}">
                                <ahyp:hlinkClr xmlns:ahyp="http://schemas.microsoft.com/office/drawing/2018/hyperlinkcolor" val="tx"/>
                              </a:ext>
                            </a:extLst>
                          </a:hlinkClick>
                        </a:rPr>
                        <a:t>here</a:t>
                      </a:r>
                      <a:endParaRPr sz="1000">
                        <a:solidFill>
                          <a:schemeClr val="dk1"/>
                        </a:solidFill>
                        <a:latin typeface="Assistant"/>
                        <a:ea typeface="Assistant"/>
                        <a:cs typeface="Assistant"/>
                        <a:sym typeface="Assistan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10" name="Google Shape;210;p28"/>
          <p:cNvSpPr txBox="1"/>
          <p:nvPr/>
        </p:nvSpPr>
        <p:spPr>
          <a:xfrm>
            <a:off x="720000" y="1242502"/>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You can delete this slide when you’re done editing the presentation</a:t>
            </a:r>
            <a:endParaRPr sz="1200">
              <a:solidFill>
                <a:schemeClr val="dk1"/>
              </a:solidFill>
              <a:latin typeface="Assistant"/>
              <a:ea typeface="Assistant"/>
              <a:cs typeface="Assistant"/>
              <a:sym typeface="Assistant"/>
            </a:endParaRPr>
          </a:p>
        </p:txBody>
      </p:sp>
      <p:sp>
        <p:nvSpPr>
          <p:cNvPr id="211" name="Google Shape;211;p28"/>
          <p:cNvSpPr txBox="1"/>
          <p:nvPr/>
        </p:nvSpPr>
        <p:spPr>
          <a:xfrm>
            <a:off x="719988" y="3910937"/>
            <a:ext cx="17133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Assistant"/>
                <a:ea typeface="Assistant"/>
                <a:cs typeface="Assistant"/>
                <a:sym typeface="Assistant"/>
              </a:rPr>
              <a:t>For more info:</a:t>
            </a:r>
            <a:br>
              <a:rPr lang="en" sz="1000" b="1">
                <a:solidFill>
                  <a:schemeClr val="dk1"/>
                </a:solidFill>
                <a:latin typeface="Assistant"/>
                <a:ea typeface="Assistant"/>
                <a:cs typeface="Assistant"/>
                <a:sym typeface="Assistant"/>
              </a:rPr>
            </a:br>
            <a:r>
              <a:rPr lang="en" sz="1000" b="1" u="sng">
                <a:solidFill>
                  <a:schemeClr val="dk1"/>
                </a:solidFill>
                <a:latin typeface="Assistant"/>
                <a:ea typeface="Assistant"/>
                <a:cs typeface="Assistant"/>
                <a:sym typeface="Assistant"/>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1">
                  <a:extLst>
                    <a:ext uri="{A12FA001-AC4F-418D-AE19-62706E023703}">
                      <ahyp:hlinkClr xmlns:ahyp="http://schemas.microsoft.com/office/drawing/2018/hyperlinkcolor" val="tx"/>
                    </a:ext>
                  </a:extLst>
                </a:hlinkClick>
              </a:rPr>
              <a:t>BLOG</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2">
                  <a:extLst>
                    <a:ext uri="{A12FA001-AC4F-418D-AE19-62706E023703}">
                      <ahyp:hlinkClr xmlns:ahyp="http://schemas.microsoft.com/office/drawing/2018/hyperlinkcolor" val="tx"/>
                    </a:ext>
                  </a:extLst>
                </a:hlinkClick>
              </a:rPr>
              <a:t>FAQs</a:t>
            </a:r>
            <a:endParaRPr sz="1000" b="1" u="sng">
              <a:solidFill>
                <a:schemeClr val="dk1"/>
              </a:solidFill>
              <a:latin typeface="Assistant"/>
              <a:ea typeface="Assistant"/>
              <a:cs typeface="Assistant"/>
              <a:sym typeface="Assistant"/>
            </a:endParaRPr>
          </a:p>
        </p:txBody>
      </p:sp>
      <p:sp>
        <p:nvSpPr>
          <p:cNvPr id="212" name="Google Shape;212;p28"/>
          <p:cNvSpPr txBox="1"/>
          <p:nvPr/>
        </p:nvSpPr>
        <p:spPr>
          <a:xfrm>
            <a:off x="3339887" y="3910937"/>
            <a:ext cx="30000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Assistant"/>
                <a:ea typeface="Assistant"/>
                <a:cs typeface="Assistant"/>
                <a:sym typeface="Assistant"/>
              </a:rPr>
              <a:t>You can visit our sister projects:</a:t>
            </a:r>
            <a:br>
              <a:rPr lang="en" sz="1000" b="1">
                <a:solidFill>
                  <a:schemeClr val="dk1"/>
                </a:solidFill>
                <a:latin typeface="Assistant"/>
                <a:ea typeface="Assistant"/>
                <a:cs typeface="Assistant"/>
                <a:sym typeface="Assistant"/>
              </a:rPr>
            </a:br>
            <a:r>
              <a:rPr lang="en" sz="1000" b="1" u="sng">
                <a:solidFill>
                  <a:schemeClr val="dk1"/>
                </a:solidFill>
                <a:latin typeface="Assistant"/>
                <a:ea typeface="Assistant"/>
                <a:cs typeface="Assistant"/>
                <a:sym typeface="Assistant"/>
                <a:hlinkClick r:id="rId13">
                  <a:extLst>
                    <a:ext uri="{A12FA001-AC4F-418D-AE19-62706E023703}">
                      <ahyp:hlinkClr xmlns:ahyp="http://schemas.microsoft.com/office/drawing/2018/hyperlinkcolor" val="tx"/>
                    </a:ext>
                  </a:extLst>
                </a:hlinkClick>
              </a:rPr>
              <a:t>FREEPIK</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6">
                  <a:extLst>
                    <a:ext uri="{A12FA001-AC4F-418D-AE19-62706E023703}">
                      <ahyp:hlinkClr xmlns:ahyp="http://schemas.microsoft.com/office/drawing/2018/hyperlinkcolor" val="tx"/>
                    </a:ext>
                  </a:extLst>
                </a:hlinkClick>
              </a:rPr>
              <a:t>WEPIK</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7">
                  <a:extLst>
                    <a:ext uri="{A12FA001-AC4F-418D-AE19-62706E023703}">
                      <ahyp:hlinkClr xmlns:ahyp="http://schemas.microsoft.com/office/drawing/2018/hyperlinkcolor" val="tx"/>
                    </a:ext>
                  </a:extLst>
                </a:hlinkClick>
              </a:rPr>
              <a:t>VIDEVO</a:t>
            </a:r>
            <a:endParaRPr sz="1000" b="1">
              <a:solidFill>
                <a:schemeClr val="dk1"/>
              </a:solidFill>
              <a:latin typeface="Assistant"/>
              <a:ea typeface="Assistant"/>
              <a:cs typeface="Assistant"/>
              <a:sym typeface="Assistan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0">
          <a:extLst>
            <a:ext uri="{FF2B5EF4-FFF2-40B4-BE49-F238E27FC236}">
              <a16:creationId xmlns:a16="http://schemas.microsoft.com/office/drawing/2014/main" id="{C7A7FA2A-6418-B9AB-DFDC-7E2C6D3798D8}"/>
            </a:ext>
          </a:extLst>
        </p:cNvPr>
        <p:cNvGrpSpPr/>
        <p:nvPr/>
      </p:nvGrpSpPr>
      <p:grpSpPr>
        <a:xfrm>
          <a:off x="0" y="0"/>
          <a:ext cx="0" cy="0"/>
          <a:chOff x="0" y="0"/>
          <a:chExt cx="0" cy="0"/>
        </a:xfrm>
      </p:grpSpPr>
      <p:sp>
        <p:nvSpPr>
          <p:cNvPr id="241" name="Google Shape;241;p31">
            <a:extLst>
              <a:ext uri="{FF2B5EF4-FFF2-40B4-BE49-F238E27FC236}">
                <a16:creationId xmlns:a16="http://schemas.microsoft.com/office/drawing/2014/main" id="{3A1AC713-B8D0-118A-CA2D-02D8EB30A32E}"/>
              </a:ext>
            </a:extLst>
          </p:cNvPr>
          <p:cNvSpPr txBox="1">
            <a:spLocks noGrp="1"/>
          </p:cNvSpPr>
          <p:nvPr>
            <p:ph type="title"/>
          </p:nvPr>
        </p:nvSpPr>
        <p:spPr>
          <a:xfrm>
            <a:off x="713225" y="2990850"/>
            <a:ext cx="696912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MK &amp; SALES STRATEGY</a:t>
            </a:r>
            <a:endParaRPr dirty="0"/>
          </a:p>
        </p:txBody>
      </p:sp>
      <p:sp>
        <p:nvSpPr>
          <p:cNvPr id="242" name="Google Shape;242;p31">
            <a:extLst>
              <a:ext uri="{FF2B5EF4-FFF2-40B4-BE49-F238E27FC236}">
                <a16:creationId xmlns:a16="http://schemas.microsoft.com/office/drawing/2014/main" id="{0843FDD8-A7FC-96D8-0B05-207297E7CF17}"/>
              </a:ext>
            </a:extLst>
          </p:cNvPr>
          <p:cNvSpPr txBox="1">
            <a:spLocks noGrp="1"/>
          </p:cNvSpPr>
          <p:nvPr>
            <p:ph type="title" idx="2"/>
          </p:nvPr>
        </p:nvSpPr>
        <p:spPr>
          <a:xfrm>
            <a:off x="713225" y="2072850"/>
            <a:ext cx="1332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grpSp>
        <p:nvGrpSpPr>
          <p:cNvPr id="243" name="Google Shape;243;p31">
            <a:extLst>
              <a:ext uri="{FF2B5EF4-FFF2-40B4-BE49-F238E27FC236}">
                <a16:creationId xmlns:a16="http://schemas.microsoft.com/office/drawing/2014/main" id="{C6B60563-477A-83EA-80BD-519E58D72CE8}"/>
              </a:ext>
            </a:extLst>
          </p:cNvPr>
          <p:cNvGrpSpPr/>
          <p:nvPr/>
        </p:nvGrpSpPr>
        <p:grpSpPr>
          <a:xfrm>
            <a:off x="4404150" y="-1170400"/>
            <a:ext cx="4510600" cy="4143625"/>
            <a:chOff x="4404150" y="-1170400"/>
            <a:chExt cx="4510600" cy="4143625"/>
          </a:xfrm>
        </p:grpSpPr>
        <p:sp>
          <p:nvSpPr>
            <p:cNvPr id="244" name="Google Shape;244;p31">
              <a:extLst>
                <a:ext uri="{FF2B5EF4-FFF2-40B4-BE49-F238E27FC236}">
                  <a16:creationId xmlns:a16="http://schemas.microsoft.com/office/drawing/2014/main" id="{D93DB699-DA3E-6B7F-980E-6578CC629256}"/>
                </a:ext>
              </a:extLst>
            </p:cNvPr>
            <p:cNvSpPr/>
            <p:nvPr/>
          </p:nvSpPr>
          <p:spPr>
            <a:xfrm rot="8100000">
              <a:off x="5979722" y="385122"/>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5" name="Google Shape;245;p31">
              <a:extLst>
                <a:ext uri="{FF2B5EF4-FFF2-40B4-BE49-F238E27FC236}">
                  <a16:creationId xmlns:a16="http://schemas.microsoft.com/office/drawing/2014/main" id="{09E80507-F447-54BA-0759-B87E5F664A19}"/>
                </a:ext>
              </a:extLst>
            </p:cNvPr>
            <p:cNvSpPr/>
            <p:nvPr/>
          </p:nvSpPr>
          <p:spPr>
            <a:xfrm rot="8100000">
              <a:off x="4523647" y="-278628"/>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6" name="Google Shape;246;p31">
              <a:extLst>
                <a:ext uri="{FF2B5EF4-FFF2-40B4-BE49-F238E27FC236}">
                  <a16:creationId xmlns:a16="http://schemas.microsoft.com/office/drawing/2014/main" id="{0E670F6B-036A-35DB-2E6F-45DF0EDF1DE5}"/>
                </a:ext>
              </a:extLst>
            </p:cNvPr>
            <p:cNvSpPr/>
            <p:nvPr/>
          </p:nvSpPr>
          <p:spPr>
            <a:xfrm rot="10800000">
              <a:off x="5593444" y="1460626"/>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7" name="Google Shape;247;p31">
              <a:extLst>
                <a:ext uri="{FF2B5EF4-FFF2-40B4-BE49-F238E27FC236}">
                  <a16:creationId xmlns:a16="http://schemas.microsoft.com/office/drawing/2014/main" id="{470AD51E-B559-56EE-E076-1A782A09F641}"/>
                </a:ext>
              </a:extLst>
            </p:cNvPr>
            <p:cNvSpPr/>
            <p:nvPr/>
          </p:nvSpPr>
          <p:spPr>
            <a:xfrm rot="8100000">
              <a:off x="4358722" y="97539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cxnSp>
        <p:nvCxnSpPr>
          <p:cNvPr id="248" name="Google Shape;248;p31">
            <a:extLst>
              <a:ext uri="{FF2B5EF4-FFF2-40B4-BE49-F238E27FC236}">
                <a16:creationId xmlns:a16="http://schemas.microsoft.com/office/drawing/2014/main" id="{BF87DD4D-F07E-EADF-496A-73F842A58313}"/>
              </a:ext>
            </a:extLst>
          </p:cNvPr>
          <p:cNvCxnSpPr/>
          <p:nvPr/>
        </p:nvCxnSpPr>
        <p:spPr>
          <a:xfrm>
            <a:off x="680350" y="4094525"/>
            <a:ext cx="37233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42730763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MARKETING &amp; SALES STRATEGY</a:t>
            </a:r>
            <a:endParaRPr/>
          </a:p>
        </p:txBody>
      </p:sp>
      <p:sp>
        <p:nvSpPr>
          <p:cNvPr id="330" name="Google Shape;330;p35"/>
          <p:cNvSpPr txBox="1">
            <a:spLocks noGrp="1"/>
          </p:cNvSpPr>
          <p:nvPr>
            <p:ph type="subTitle" idx="1"/>
          </p:nvPr>
        </p:nvSpPr>
        <p:spPr>
          <a:xfrm>
            <a:off x="720075" y="1840942"/>
            <a:ext cx="2447400" cy="10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Tech-savvy individuals (18-55) needing fast, secure currency exchanges and businesses managing multi-location operations.</a:t>
            </a:r>
            <a:endParaRPr dirty="0"/>
          </a:p>
        </p:txBody>
      </p:sp>
      <p:sp>
        <p:nvSpPr>
          <p:cNvPr id="331" name="Google Shape;331;p35"/>
          <p:cNvSpPr txBox="1">
            <a:spLocks noGrp="1"/>
          </p:cNvSpPr>
          <p:nvPr>
            <p:ph type="subTitle" idx="2"/>
          </p:nvPr>
        </p:nvSpPr>
        <p:spPr>
          <a:xfrm>
            <a:off x="3346075" y="1840922"/>
            <a:ext cx="2447400" cy="10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P2P cash delivery alongside real-time rate comparisons bypassing intermediaries and offering faster, more secure, and cost-effective currency exchanges.</a:t>
            </a:r>
            <a:endParaRPr dirty="0"/>
          </a:p>
        </p:txBody>
      </p:sp>
      <p:sp>
        <p:nvSpPr>
          <p:cNvPr id="332" name="Google Shape;332;p35"/>
          <p:cNvSpPr txBox="1">
            <a:spLocks noGrp="1"/>
          </p:cNvSpPr>
          <p:nvPr>
            <p:ph type="subTitle" idx="3"/>
          </p:nvPr>
        </p:nvSpPr>
        <p:spPr>
          <a:xfrm>
            <a:off x="720075" y="3583698"/>
            <a:ext cx="2508034" cy="12584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F8FAFF"/>
                </a:solidFill>
                <a:effectLst/>
                <a:latin typeface="Assistant" pitchFamily="2" charset="-79"/>
                <a:cs typeface="Assistant" pitchFamily="2" charset="-79"/>
              </a:rPr>
              <a:t>Leads via ads, freemium trials, demos , case studies and emails. </a:t>
            </a:r>
            <a:r>
              <a:rPr lang="en-US" dirty="0">
                <a:solidFill>
                  <a:srgbClr val="F8FAFF"/>
                </a:solidFill>
                <a:latin typeface="Assistant" pitchFamily="2" charset="-79"/>
                <a:cs typeface="Assistant" pitchFamily="2" charset="-79"/>
              </a:rPr>
              <a:t>T</a:t>
            </a:r>
            <a:r>
              <a:rPr lang="en-US" b="0" i="0" dirty="0">
                <a:solidFill>
                  <a:srgbClr val="F8FAFF"/>
                </a:solidFill>
                <a:effectLst/>
                <a:latin typeface="Assistant" pitchFamily="2" charset="-79"/>
                <a:cs typeface="Assistant" pitchFamily="2" charset="-79"/>
              </a:rPr>
              <a:t>iered pricing and risk-free onboarding for partners. Retention and expansion through reviews, campaigns and community building.</a:t>
            </a:r>
            <a:endParaRPr lang="en-US" dirty="0">
              <a:latin typeface="Assistant" pitchFamily="2" charset="-79"/>
              <a:cs typeface="Assistant" pitchFamily="2" charset="-79"/>
            </a:endParaRPr>
          </a:p>
        </p:txBody>
      </p:sp>
      <p:sp>
        <p:nvSpPr>
          <p:cNvPr id="333" name="Google Shape;333;p35"/>
          <p:cNvSpPr txBox="1">
            <a:spLocks noGrp="1"/>
          </p:cNvSpPr>
          <p:nvPr>
            <p:ph type="subTitle" idx="4"/>
          </p:nvPr>
        </p:nvSpPr>
        <p:spPr>
          <a:xfrm>
            <a:off x="3346075" y="3583695"/>
            <a:ext cx="2447400" cy="10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solution stands out with direct P2P cash delivery, real-time rates, and multi-location management for businesses while the competition relies on intermediaries.</a:t>
            </a:r>
            <a:endParaRPr dirty="0"/>
          </a:p>
        </p:txBody>
      </p:sp>
      <p:sp>
        <p:nvSpPr>
          <p:cNvPr id="334" name="Google Shape;334;p35"/>
          <p:cNvSpPr txBox="1">
            <a:spLocks noGrp="1"/>
          </p:cNvSpPr>
          <p:nvPr>
            <p:ph type="subTitle" idx="7"/>
          </p:nvPr>
        </p:nvSpPr>
        <p:spPr>
          <a:xfrm>
            <a:off x="724897" y="1282625"/>
            <a:ext cx="24474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 MARKET</a:t>
            </a:r>
            <a:endParaRPr/>
          </a:p>
        </p:txBody>
      </p:sp>
      <p:sp>
        <p:nvSpPr>
          <p:cNvPr id="335" name="Google Shape;335;p35"/>
          <p:cNvSpPr txBox="1">
            <a:spLocks noGrp="1"/>
          </p:cNvSpPr>
          <p:nvPr>
            <p:ph type="subTitle" idx="8"/>
          </p:nvPr>
        </p:nvSpPr>
        <p:spPr>
          <a:xfrm>
            <a:off x="3350712" y="1282625"/>
            <a:ext cx="24474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VALUE PROPOSITION</a:t>
            </a:r>
            <a:endParaRPr dirty="0"/>
          </a:p>
        </p:txBody>
      </p:sp>
      <p:sp>
        <p:nvSpPr>
          <p:cNvPr id="336" name="Google Shape;336;p35"/>
          <p:cNvSpPr txBox="1">
            <a:spLocks noGrp="1"/>
          </p:cNvSpPr>
          <p:nvPr>
            <p:ph type="subTitle" idx="9"/>
          </p:nvPr>
        </p:nvSpPr>
        <p:spPr>
          <a:xfrm>
            <a:off x="5976526" y="1282625"/>
            <a:ext cx="24474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MK CHANNELS</a:t>
            </a:r>
            <a:endParaRPr/>
          </a:p>
        </p:txBody>
      </p:sp>
      <p:sp>
        <p:nvSpPr>
          <p:cNvPr id="337" name="Google Shape;337;p35"/>
          <p:cNvSpPr txBox="1">
            <a:spLocks noGrp="1"/>
          </p:cNvSpPr>
          <p:nvPr>
            <p:ph type="subTitle" idx="5"/>
          </p:nvPr>
        </p:nvSpPr>
        <p:spPr>
          <a:xfrm>
            <a:off x="5972075" y="1840922"/>
            <a:ext cx="2447400" cy="10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Social media, email marketing, SEO/SEM, and online ads. A personalized options will capture customer preferences to tailor our product and offers.</a:t>
            </a:r>
            <a:endParaRPr dirty="0"/>
          </a:p>
        </p:txBody>
      </p:sp>
      <p:sp>
        <p:nvSpPr>
          <p:cNvPr id="338" name="Google Shape;338;p35"/>
          <p:cNvSpPr txBox="1">
            <a:spLocks noGrp="1"/>
          </p:cNvSpPr>
          <p:nvPr>
            <p:ph type="subTitle" idx="6"/>
          </p:nvPr>
        </p:nvSpPr>
        <p:spPr>
          <a:xfrm>
            <a:off x="5972075" y="3583695"/>
            <a:ext cx="2447400" cy="10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Engagement: 2.500+ users monthly</a:t>
            </a:r>
          </a:p>
          <a:p>
            <a:pPr marL="0" lvl="0" indent="0" algn="l" rtl="0">
              <a:spcBef>
                <a:spcPts val="0"/>
              </a:spcBef>
              <a:spcAft>
                <a:spcPts val="0"/>
              </a:spcAft>
              <a:buNone/>
            </a:pPr>
            <a:r>
              <a:rPr lang="en-US" dirty="0"/>
              <a:t>Transaction Volume: 5M+</a:t>
            </a:r>
          </a:p>
          <a:p>
            <a:pPr marL="0" lvl="0" indent="0" algn="l" rtl="0">
              <a:spcBef>
                <a:spcPts val="0"/>
              </a:spcBef>
              <a:spcAft>
                <a:spcPts val="0"/>
              </a:spcAft>
              <a:buNone/>
            </a:pPr>
            <a:r>
              <a:rPr lang="en-US" dirty="0"/>
              <a:t>Partner Onboarding: 50+</a:t>
            </a:r>
          </a:p>
          <a:p>
            <a:pPr marL="0" lvl="0" indent="0" algn="l" rtl="0">
              <a:spcBef>
                <a:spcPts val="0"/>
              </a:spcBef>
              <a:spcAft>
                <a:spcPts val="0"/>
              </a:spcAft>
              <a:buNone/>
            </a:pPr>
            <a:r>
              <a:rPr lang="en-US" dirty="0"/>
              <a:t>Conversion Rate: 1.5-2% advantage</a:t>
            </a:r>
          </a:p>
          <a:p>
            <a:pPr marL="0" lvl="0" indent="0" algn="l" rtl="0">
              <a:spcBef>
                <a:spcPts val="0"/>
              </a:spcBef>
              <a:spcAft>
                <a:spcPts val="0"/>
              </a:spcAft>
              <a:buNone/>
            </a:pPr>
            <a:r>
              <a:rPr lang="en-US" dirty="0"/>
              <a:t>Customer Retention: 65%</a:t>
            </a:r>
            <a:endParaRPr dirty="0"/>
          </a:p>
        </p:txBody>
      </p:sp>
      <p:sp>
        <p:nvSpPr>
          <p:cNvPr id="339" name="Google Shape;339;p35"/>
          <p:cNvSpPr txBox="1">
            <a:spLocks noGrp="1"/>
          </p:cNvSpPr>
          <p:nvPr>
            <p:ph type="subTitle" idx="13"/>
          </p:nvPr>
        </p:nvSpPr>
        <p:spPr>
          <a:xfrm>
            <a:off x="724897" y="3022375"/>
            <a:ext cx="24474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SALES PROCESS</a:t>
            </a:r>
            <a:endParaRPr/>
          </a:p>
        </p:txBody>
      </p:sp>
      <p:sp>
        <p:nvSpPr>
          <p:cNvPr id="340" name="Google Shape;340;p35"/>
          <p:cNvSpPr txBox="1">
            <a:spLocks noGrp="1"/>
          </p:cNvSpPr>
          <p:nvPr>
            <p:ph type="subTitle" idx="14"/>
          </p:nvPr>
        </p:nvSpPr>
        <p:spPr>
          <a:xfrm>
            <a:off x="3350712" y="3022375"/>
            <a:ext cx="24474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COMPETITIVE ANALYSIS</a:t>
            </a:r>
            <a:endParaRPr/>
          </a:p>
        </p:txBody>
      </p:sp>
      <p:sp>
        <p:nvSpPr>
          <p:cNvPr id="341" name="Google Shape;341;p35"/>
          <p:cNvSpPr txBox="1">
            <a:spLocks noGrp="1"/>
          </p:cNvSpPr>
          <p:nvPr>
            <p:ph type="subTitle" idx="15"/>
          </p:nvPr>
        </p:nvSpPr>
        <p:spPr>
          <a:xfrm>
            <a:off x="5976526" y="3022375"/>
            <a:ext cx="24474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METRICS AND GOALS</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90BF1E5D-B9AE-4511-10CA-377BA4B0B035}"/>
              </a:ext>
            </a:extLst>
          </p:cNvPr>
          <p:cNvSpPr>
            <a:spLocks noGrp="1"/>
          </p:cNvSpPr>
          <p:nvPr>
            <p:ph type="title"/>
          </p:nvPr>
        </p:nvSpPr>
        <p:spPr/>
        <p:txBody>
          <a:bodyPr/>
          <a:lstStyle/>
          <a:p>
            <a:r>
              <a:rPr lang="en-US" dirty="0"/>
              <a:t>PARTNER GROWTH, CLIENT VALUE</a:t>
            </a:r>
          </a:p>
        </p:txBody>
      </p:sp>
      <p:sp>
        <p:nvSpPr>
          <p:cNvPr id="25" name="Subtitle 24">
            <a:extLst>
              <a:ext uri="{FF2B5EF4-FFF2-40B4-BE49-F238E27FC236}">
                <a16:creationId xmlns:a16="http://schemas.microsoft.com/office/drawing/2014/main" id="{2E919D0F-DF31-3C81-24F8-6DF36374A2E3}"/>
              </a:ext>
            </a:extLst>
          </p:cNvPr>
          <p:cNvSpPr>
            <a:spLocks noGrp="1"/>
          </p:cNvSpPr>
          <p:nvPr>
            <p:ph type="subTitle" idx="1"/>
          </p:nvPr>
        </p:nvSpPr>
        <p:spPr>
          <a:xfrm>
            <a:off x="3843626" y="2973950"/>
            <a:ext cx="3077874" cy="1518300"/>
          </a:xfrm>
        </p:spPr>
        <p:txBody>
          <a:bodyPr/>
          <a:lstStyle/>
          <a:p>
            <a:r>
              <a:rPr lang="en-US" sz="1800" b="1" dirty="0"/>
              <a:t>FREE</a:t>
            </a:r>
            <a:r>
              <a:rPr lang="en-US" dirty="0"/>
              <a:t> access to core features (finding closest and best rates for all the enrolled partners).</a:t>
            </a:r>
          </a:p>
        </p:txBody>
      </p:sp>
      <p:sp>
        <p:nvSpPr>
          <p:cNvPr id="26" name="Subtitle 25">
            <a:extLst>
              <a:ext uri="{FF2B5EF4-FFF2-40B4-BE49-F238E27FC236}">
                <a16:creationId xmlns:a16="http://schemas.microsoft.com/office/drawing/2014/main" id="{E960D712-6BB0-598E-7536-F4D8BED53379}"/>
              </a:ext>
            </a:extLst>
          </p:cNvPr>
          <p:cNvSpPr>
            <a:spLocks noGrp="1"/>
          </p:cNvSpPr>
          <p:nvPr>
            <p:ph type="subTitle" idx="2"/>
          </p:nvPr>
        </p:nvSpPr>
        <p:spPr>
          <a:xfrm>
            <a:off x="411126" y="2973950"/>
            <a:ext cx="3077874" cy="1518300"/>
          </a:xfrm>
        </p:spPr>
        <p:txBody>
          <a:bodyPr/>
          <a:lstStyle/>
          <a:p>
            <a:r>
              <a:rPr lang="en-US" sz="1800" b="1" dirty="0"/>
              <a:t>TIERED SUBSCRIPTIONS</a:t>
            </a:r>
            <a:r>
              <a:rPr lang="en-US" b="1" dirty="0"/>
              <a:t> </a:t>
            </a:r>
            <a:r>
              <a:rPr lang="en-US" dirty="0"/>
              <a:t>pricing based on number of locations (</a:t>
            </a:r>
            <a:r>
              <a:rPr lang="en-US" b="1" dirty="0"/>
              <a:t>€50</a:t>
            </a:r>
            <a:r>
              <a:rPr lang="en-US" dirty="0"/>
              <a:t>/month for </a:t>
            </a:r>
            <a:r>
              <a:rPr lang="en-US" b="1" dirty="0"/>
              <a:t>1–5</a:t>
            </a:r>
            <a:r>
              <a:rPr lang="en-US" dirty="0"/>
              <a:t> </a:t>
            </a:r>
            <a:r>
              <a:rPr lang="en-US" b="1" dirty="0"/>
              <a:t>locations</a:t>
            </a:r>
            <a:r>
              <a:rPr lang="en-US" dirty="0"/>
              <a:t>), scaling with volume discounts and premium perks like API access (up to </a:t>
            </a:r>
            <a:r>
              <a:rPr lang="en-US" b="1" dirty="0"/>
              <a:t>€500</a:t>
            </a:r>
            <a:r>
              <a:rPr lang="en-US" dirty="0"/>
              <a:t>/month for </a:t>
            </a:r>
            <a:r>
              <a:rPr lang="en-US" b="1" dirty="0"/>
              <a:t>10+</a:t>
            </a:r>
            <a:r>
              <a:rPr lang="en-US" dirty="0"/>
              <a:t> </a:t>
            </a:r>
            <a:r>
              <a:rPr lang="en-US" b="1" dirty="0"/>
              <a:t>locations</a:t>
            </a:r>
            <a:r>
              <a:rPr lang="en-US" dirty="0"/>
              <a:t>). </a:t>
            </a:r>
          </a:p>
        </p:txBody>
      </p:sp>
      <p:sp>
        <p:nvSpPr>
          <p:cNvPr id="27" name="Subtitle 26">
            <a:extLst>
              <a:ext uri="{FF2B5EF4-FFF2-40B4-BE49-F238E27FC236}">
                <a16:creationId xmlns:a16="http://schemas.microsoft.com/office/drawing/2014/main" id="{CA2E03F6-AFED-7BB5-95F2-B160FFF0BBF2}"/>
              </a:ext>
            </a:extLst>
          </p:cNvPr>
          <p:cNvSpPr>
            <a:spLocks noGrp="1"/>
          </p:cNvSpPr>
          <p:nvPr>
            <p:ph type="subTitle" idx="3"/>
          </p:nvPr>
        </p:nvSpPr>
        <p:spPr/>
        <p:txBody>
          <a:bodyPr/>
          <a:lstStyle/>
          <a:p>
            <a:r>
              <a:rPr lang="en-US" dirty="0"/>
              <a:t>PARTNER</a:t>
            </a:r>
          </a:p>
        </p:txBody>
      </p:sp>
      <p:sp>
        <p:nvSpPr>
          <p:cNvPr id="28" name="Subtitle 27">
            <a:extLst>
              <a:ext uri="{FF2B5EF4-FFF2-40B4-BE49-F238E27FC236}">
                <a16:creationId xmlns:a16="http://schemas.microsoft.com/office/drawing/2014/main" id="{AD88F648-C9D4-B33A-1A89-08896127FCC7}"/>
              </a:ext>
            </a:extLst>
          </p:cNvPr>
          <p:cNvSpPr>
            <a:spLocks noGrp="1"/>
          </p:cNvSpPr>
          <p:nvPr>
            <p:ph type="subTitle" idx="4"/>
          </p:nvPr>
        </p:nvSpPr>
        <p:spPr/>
        <p:txBody>
          <a:bodyPr/>
          <a:lstStyle/>
          <a:p>
            <a:r>
              <a:rPr lang="en-US" dirty="0"/>
              <a:t>USER</a:t>
            </a:r>
          </a:p>
        </p:txBody>
      </p:sp>
      <p:grpSp>
        <p:nvGrpSpPr>
          <p:cNvPr id="29" name="Google Shape;5528;p61">
            <a:extLst>
              <a:ext uri="{FF2B5EF4-FFF2-40B4-BE49-F238E27FC236}">
                <a16:creationId xmlns:a16="http://schemas.microsoft.com/office/drawing/2014/main" id="{C53B58BD-71A6-38B2-EB46-6A7DA00D891F}"/>
              </a:ext>
            </a:extLst>
          </p:cNvPr>
          <p:cNvGrpSpPr/>
          <p:nvPr/>
        </p:nvGrpSpPr>
        <p:grpSpPr>
          <a:xfrm>
            <a:off x="979913" y="1993246"/>
            <a:ext cx="369112" cy="364657"/>
            <a:chOff x="-59869425" y="4102225"/>
            <a:chExt cx="319025" cy="315175"/>
          </a:xfrm>
          <a:solidFill>
            <a:schemeClr val="tx1"/>
          </a:solidFill>
        </p:grpSpPr>
        <p:sp>
          <p:nvSpPr>
            <p:cNvPr id="30" name="Google Shape;5529;p61">
              <a:extLst>
                <a:ext uri="{FF2B5EF4-FFF2-40B4-BE49-F238E27FC236}">
                  <a16:creationId xmlns:a16="http://schemas.microsoft.com/office/drawing/2014/main" id="{A4A228F1-8F27-CB78-3336-9B71E55CB2EA}"/>
                </a:ext>
              </a:extLst>
            </p:cNvPr>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530;p61">
              <a:extLst>
                <a:ext uri="{FF2B5EF4-FFF2-40B4-BE49-F238E27FC236}">
                  <a16:creationId xmlns:a16="http://schemas.microsoft.com/office/drawing/2014/main" id="{70494F5B-E5E0-5799-91BF-14D09D4C600A}"/>
                </a:ext>
              </a:extLst>
            </p:cNvPr>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31;p61">
              <a:extLst>
                <a:ext uri="{FF2B5EF4-FFF2-40B4-BE49-F238E27FC236}">
                  <a16:creationId xmlns:a16="http://schemas.microsoft.com/office/drawing/2014/main" id="{E2D1B6CD-575F-B1AF-7A21-DCB1141C9D9A}"/>
                </a:ext>
              </a:extLst>
            </p:cNvPr>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532;p61">
              <a:extLst>
                <a:ext uri="{FF2B5EF4-FFF2-40B4-BE49-F238E27FC236}">
                  <a16:creationId xmlns:a16="http://schemas.microsoft.com/office/drawing/2014/main" id="{4DEF8A57-8329-7289-257A-0EF47BC332D9}"/>
                </a:ext>
              </a:extLst>
            </p:cNvPr>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5810;p61">
            <a:extLst>
              <a:ext uri="{FF2B5EF4-FFF2-40B4-BE49-F238E27FC236}">
                <a16:creationId xmlns:a16="http://schemas.microsoft.com/office/drawing/2014/main" id="{FAED147C-68AC-BCF1-394E-609ECD56722A}"/>
              </a:ext>
            </a:extLst>
          </p:cNvPr>
          <p:cNvGrpSpPr/>
          <p:nvPr/>
        </p:nvGrpSpPr>
        <p:grpSpPr>
          <a:xfrm>
            <a:off x="4406867" y="2007824"/>
            <a:ext cx="350079" cy="350079"/>
            <a:chOff x="3860400" y="3955025"/>
            <a:chExt cx="296175" cy="296175"/>
          </a:xfrm>
          <a:solidFill>
            <a:schemeClr val="tx1"/>
          </a:solidFill>
        </p:grpSpPr>
        <p:sp>
          <p:nvSpPr>
            <p:cNvPr id="35" name="Google Shape;5811;p61">
              <a:extLst>
                <a:ext uri="{FF2B5EF4-FFF2-40B4-BE49-F238E27FC236}">
                  <a16:creationId xmlns:a16="http://schemas.microsoft.com/office/drawing/2014/main" id="{A7CA5F57-F1E7-9D0D-D723-7BF28D8B70EC}"/>
                </a:ext>
              </a:extLst>
            </p:cNvPr>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812;p61">
              <a:extLst>
                <a:ext uri="{FF2B5EF4-FFF2-40B4-BE49-F238E27FC236}">
                  <a16:creationId xmlns:a16="http://schemas.microsoft.com/office/drawing/2014/main" id="{7008E091-BE30-632D-6D5F-D726618F427C}"/>
                </a:ext>
              </a:extLst>
            </p:cNvPr>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813;p61">
              <a:extLst>
                <a:ext uri="{FF2B5EF4-FFF2-40B4-BE49-F238E27FC236}">
                  <a16:creationId xmlns:a16="http://schemas.microsoft.com/office/drawing/2014/main" id="{728683B6-FD11-BC35-6806-EA1175478862}"/>
                </a:ext>
              </a:extLst>
            </p:cNvPr>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814;p61">
              <a:extLst>
                <a:ext uri="{FF2B5EF4-FFF2-40B4-BE49-F238E27FC236}">
                  <a16:creationId xmlns:a16="http://schemas.microsoft.com/office/drawing/2014/main" id="{4077D13B-88ED-CC41-9325-B5AD9BCFA326}"/>
                </a:ext>
              </a:extLst>
            </p:cNvPr>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815;p61">
              <a:extLst>
                <a:ext uri="{FF2B5EF4-FFF2-40B4-BE49-F238E27FC236}">
                  <a16:creationId xmlns:a16="http://schemas.microsoft.com/office/drawing/2014/main" id="{D247379E-1342-BA73-C8DD-8CC6816F8107}"/>
                </a:ext>
              </a:extLst>
            </p:cNvPr>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536940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 INFOGRAPHIC</a:t>
            </a:r>
            <a:endParaRPr/>
          </a:p>
        </p:txBody>
      </p:sp>
      <p:sp>
        <p:nvSpPr>
          <p:cNvPr id="468" name="Google Shape;468;p43"/>
          <p:cNvSpPr/>
          <p:nvPr/>
        </p:nvSpPr>
        <p:spPr>
          <a:xfrm>
            <a:off x="6309925" y="3155631"/>
            <a:ext cx="572700" cy="572700"/>
          </a:xfrm>
          <a:prstGeom prst="donut">
            <a:avLst>
              <a:gd name="adj" fmla="val 1558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dk1"/>
                </a:solidFill>
                <a:latin typeface="Epilogue"/>
                <a:ea typeface="Epilogue"/>
                <a:cs typeface="Epilogue"/>
                <a:sym typeface="Epilogue"/>
              </a:rPr>
              <a:t>25%</a:t>
            </a:r>
            <a:endParaRPr dirty="0">
              <a:solidFill>
                <a:schemeClr val="dk1"/>
              </a:solidFill>
              <a:latin typeface="Epilogue"/>
              <a:ea typeface="Epilogue"/>
              <a:cs typeface="Epilogue"/>
              <a:sym typeface="Epilogue"/>
            </a:endParaRPr>
          </a:p>
        </p:txBody>
      </p:sp>
      <p:sp>
        <p:nvSpPr>
          <p:cNvPr id="469" name="Google Shape;469;p43"/>
          <p:cNvSpPr/>
          <p:nvPr/>
        </p:nvSpPr>
        <p:spPr>
          <a:xfrm flipH="1">
            <a:off x="6309925" y="3155631"/>
            <a:ext cx="572700" cy="572700"/>
          </a:xfrm>
          <a:prstGeom prst="blockArc">
            <a:avLst>
              <a:gd name="adj1" fmla="val 10763450"/>
              <a:gd name="adj2" fmla="val 16071151"/>
              <a:gd name="adj3" fmla="val 1638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a:solidFill>
                <a:schemeClr val="dk1"/>
              </a:solidFill>
              <a:latin typeface="Actor"/>
              <a:ea typeface="Actor"/>
              <a:cs typeface="Actor"/>
              <a:sym typeface="Actor"/>
            </a:endParaRPr>
          </a:p>
        </p:txBody>
      </p:sp>
      <p:sp>
        <p:nvSpPr>
          <p:cNvPr id="470" name="Google Shape;470;p43"/>
          <p:cNvSpPr txBox="1"/>
          <p:nvPr/>
        </p:nvSpPr>
        <p:spPr>
          <a:xfrm>
            <a:off x="6013375" y="1248300"/>
            <a:ext cx="24174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BEHAVIOR</a:t>
            </a:r>
            <a:endParaRPr sz="1800">
              <a:solidFill>
                <a:schemeClr val="dk1"/>
              </a:solidFill>
              <a:latin typeface="Be Vietnam Pro Black"/>
              <a:ea typeface="Be Vietnam Pro Black"/>
              <a:cs typeface="Be Vietnam Pro Black"/>
              <a:sym typeface="Be Vietnam Pro Black"/>
            </a:endParaRPr>
          </a:p>
        </p:txBody>
      </p:sp>
      <p:sp>
        <p:nvSpPr>
          <p:cNvPr id="471" name="Google Shape;471;p43"/>
          <p:cNvSpPr txBox="1"/>
          <p:nvPr/>
        </p:nvSpPr>
        <p:spPr>
          <a:xfrm>
            <a:off x="6013375" y="1658425"/>
            <a:ext cx="2417400" cy="136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dk1"/>
                </a:solidFill>
                <a:latin typeface="Assistant"/>
                <a:ea typeface="Assistant"/>
                <a:cs typeface="Assistant"/>
                <a:sym typeface="Assistant"/>
              </a:rPr>
              <a:t>The increasing passive user community will generate  active buyers (partners) through the freemium model with focus on scaling.</a:t>
            </a:r>
            <a:endParaRPr sz="1200" dirty="0">
              <a:solidFill>
                <a:schemeClr val="dk1"/>
              </a:solidFill>
              <a:latin typeface="Assistant"/>
              <a:ea typeface="Assistant"/>
              <a:cs typeface="Assistant"/>
              <a:sym typeface="Assistant"/>
            </a:endParaRPr>
          </a:p>
        </p:txBody>
      </p:sp>
      <p:sp>
        <p:nvSpPr>
          <p:cNvPr id="472" name="Google Shape;472;p43"/>
          <p:cNvSpPr txBox="1"/>
          <p:nvPr/>
        </p:nvSpPr>
        <p:spPr>
          <a:xfrm>
            <a:off x="720000" y="1248300"/>
            <a:ext cx="24174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DEMOGRAPHIC</a:t>
            </a:r>
            <a:endParaRPr sz="1800">
              <a:solidFill>
                <a:schemeClr val="dk1"/>
              </a:solidFill>
              <a:latin typeface="Be Vietnam Pro Black"/>
              <a:ea typeface="Be Vietnam Pro Black"/>
              <a:cs typeface="Be Vietnam Pro Black"/>
              <a:sym typeface="Be Vietnam Pro Black"/>
            </a:endParaRPr>
          </a:p>
        </p:txBody>
      </p:sp>
      <p:sp>
        <p:nvSpPr>
          <p:cNvPr id="473" name="Google Shape;473;p43"/>
          <p:cNvSpPr txBox="1"/>
          <p:nvPr/>
        </p:nvSpPr>
        <p:spPr>
          <a:xfrm>
            <a:off x="720000" y="1761275"/>
            <a:ext cx="1293000" cy="451500"/>
          </a:xfrm>
          <a:prstGeom prst="rect">
            <a:avLst/>
          </a:prstGeom>
          <a:solidFill>
            <a:srgbClr val="FFFFFF">
              <a:alpha val="25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AGE</a:t>
            </a:r>
            <a:endParaRPr sz="1200">
              <a:solidFill>
                <a:schemeClr val="dk1"/>
              </a:solidFill>
              <a:latin typeface="Be Vietnam Pro Black"/>
              <a:ea typeface="Be Vietnam Pro Black"/>
              <a:cs typeface="Be Vietnam Pro Black"/>
              <a:sym typeface="Be Vietnam Pro Black"/>
            </a:endParaRPr>
          </a:p>
        </p:txBody>
      </p:sp>
      <p:sp>
        <p:nvSpPr>
          <p:cNvPr id="474" name="Google Shape;474;p43"/>
          <p:cNvSpPr txBox="1"/>
          <p:nvPr/>
        </p:nvSpPr>
        <p:spPr>
          <a:xfrm>
            <a:off x="720000" y="2270731"/>
            <a:ext cx="1293000" cy="451500"/>
          </a:xfrm>
          <a:prstGeom prst="rect">
            <a:avLst/>
          </a:prstGeom>
          <a:solidFill>
            <a:srgbClr val="FFFFFF">
              <a:alpha val="25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GENDER</a:t>
            </a:r>
            <a:endParaRPr sz="1200">
              <a:solidFill>
                <a:schemeClr val="dk1"/>
              </a:solidFill>
              <a:latin typeface="Be Vietnam Pro Black"/>
              <a:ea typeface="Be Vietnam Pro Black"/>
              <a:cs typeface="Be Vietnam Pro Black"/>
              <a:sym typeface="Be Vietnam Pro Black"/>
            </a:endParaRPr>
          </a:p>
        </p:txBody>
      </p:sp>
      <p:sp>
        <p:nvSpPr>
          <p:cNvPr id="475" name="Google Shape;475;p43"/>
          <p:cNvSpPr txBox="1"/>
          <p:nvPr/>
        </p:nvSpPr>
        <p:spPr>
          <a:xfrm>
            <a:off x="720000" y="2780188"/>
            <a:ext cx="1293000" cy="451500"/>
          </a:xfrm>
          <a:prstGeom prst="rect">
            <a:avLst/>
          </a:prstGeom>
          <a:solidFill>
            <a:srgbClr val="FFFFFF">
              <a:alpha val="25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OCCUPATION</a:t>
            </a:r>
            <a:endParaRPr sz="1200">
              <a:solidFill>
                <a:schemeClr val="dk1"/>
              </a:solidFill>
              <a:latin typeface="Be Vietnam Pro Black"/>
              <a:ea typeface="Be Vietnam Pro Black"/>
              <a:cs typeface="Be Vietnam Pro Black"/>
              <a:sym typeface="Be Vietnam Pro Black"/>
            </a:endParaRPr>
          </a:p>
        </p:txBody>
      </p:sp>
      <p:sp>
        <p:nvSpPr>
          <p:cNvPr id="476" name="Google Shape;476;p43"/>
          <p:cNvSpPr txBox="1"/>
          <p:nvPr/>
        </p:nvSpPr>
        <p:spPr>
          <a:xfrm>
            <a:off x="720000" y="3289644"/>
            <a:ext cx="1293000" cy="451500"/>
          </a:xfrm>
          <a:prstGeom prst="rect">
            <a:avLst/>
          </a:prstGeom>
          <a:solidFill>
            <a:srgbClr val="FFFFFF">
              <a:alpha val="25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FAMILY SITUATION</a:t>
            </a:r>
            <a:endParaRPr sz="1200">
              <a:solidFill>
                <a:schemeClr val="dk1"/>
              </a:solidFill>
              <a:latin typeface="Be Vietnam Pro Black"/>
              <a:ea typeface="Be Vietnam Pro Black"/>
              <a:cs typeface="Be Vietnam Pro Black"/>
              <a:sym typeface="Be Vietnam Pro Black"/>
            </a:endParaRPr>
          </a:p>
        </p:txBody>
      </p:sp>
      <p:sp>
        <p:nvSpPr>
          <p:cNvPr id="477" name="Google Shape;477;p43"/>
          <p:cNvSpPr txBox="1"/>
          <p:nvPr/>
        </p:nvSpPr>
        <p:spPr>
          <a:xfrm>
            <a:off x="2013075" y="1761275"/>
            <a:ext cx="1244100" cy="45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Assistant"/>
                <a:ea typeface="Assistant"/>
                <a:cs typeface="Assistant"/>
                <a:sym typeface="Assistant"/>
              </a:rPr>
              <a:t>18-55 years old</a:t>
            </a:r>
            <a:endParaRPr sz="1200" dirty="0">
              <a:solidFill>
                <a:schemeClr val="dk1"/>
              </a:solidFill>
              <a:latin typeface="Assistant"/>
              <a:ea typeface="Assistant"/>
              <a:cs typeface="Assistant"/>
              <a:sym typeface="Assistant"/>
            </a:endParaRPr>
          </a:p>
        </p:txBody>
      </p:sp>
      <p:sp>
        <p:nvSpPr>
          <p:cNvPr id="478" name="Google Shape;478;p43"/>
          <p:cNvSpPr txBox="1"/>
          <p:nvPr/>
        </p:nvSpPr>
        <p:spPr>
          <a:xfrm>
            <a:off x="2013075" y="2270731"/>
            <a:ext cx="1244100" cy="45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Male and female</a:t>
            </a:r>
            <a:endParaRPr sz="1200">
              <a:solidFill>
                <a:schemeClr val="dk1"/>
              </a:solidFill>
              <a:latin typeface="Assistant"/>
              <a:ea typeface="Assistant"/>
              <a:cs typeface="Assistant"/>
              <a:sym typeface="Assistant"/>
            </a:endParaRPr>
          </a:p>
        </p:txBody>
      </p:sp>
      <p:sp>
        <p:nvSpPr>
          <p:cNvPr id="479" name="Google Shape;479;p43"/>
          <p:cNvSpPr txBox="1"/>
          <p:nvPr/>
        </p:nvSpPr>
        <p:spPr>
          <a:xfrm>
            <a:off x="2013075" y="2780188"/>
            <a:ext cx="1244100" cy="45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Employees</a:t>
            </a:r>
            <a:endParaRPr sz="1200">
              <a:solidFill>
                <a:schemeClr val="dk1"/>
              </a:solidFill>
              <a:latin typeface="Assistant"/>
              <a:ea typeface="Assistant"/>
              <a:cs typeface="Assistant"/>
              <a:sym typeface="Assistant"/>
            </a:endParaRPr>
          </a:p>
          <a:p>
            <a:pPr marL="0" lvl="0" indent="0" algn="l" rtl="0">
              <a:spcBef>
                <a:spcPts val="0"/>
              </a:spcBef>
              <a:spcAft>
                <a:spcPts val="0"/>
              </a:spcAft>
              <a:buNone/>
            </a:pPr>
            <a:r>
              <a:rPr lang="en" sz="1200">
                <a:solidFill>
                  <a:schemeClr val="dk1"/>
                </a:solidFill>
                <a:latin typeface="Assistant"/>
                <a:ea typeface="Assistant"/>
                <a:cs typeface="Assistant"/>
                <a:sym typeface="Assistant"/>
              </a:rPr>
              <a:t>and students</a:t>
            </a:r>
            <a:endParaRPr sz="1200">
              <a:solidFill>
                <a:schemeClr val="dk1"/>
              </a:solidFill>
              <a:latin typeface="Assistant"/>
              <a:ea typeface="Assistant"/>
              <a:cs typeface="Assistant"/>
              <a:sym typeface="Assistant"/>
            </a:endParaRPr>
          </a:p>
        </p:txBody>
      </p:sp>
      <p:sp>
        <p:nvSpPr>
          <p:cNvPr id="480" name="Google Shape;480;p43"/>
          <p:cNvSpPr txBox="1"/>
          <p:nvPr/>
        </p:nvSpPr>
        <p:spPr>
          <a:xfrm>
            <a:off x="2013075" y="3289644"/>
            <a:ext cx="1244100" cy="45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Single and married people</a:t>
            </a:r>
            <a:endParaRPr sz="1200">
              <a:solidFill>
                <a:schemeClr val="dk1"/>
              </a:solidFill>
              <a:latin typeface="Assistant"/>
              <a:ea typeface="Assistant"/>
              <a:cs typeface="Assistant"/>
              <a:sym typeface="Assistant"/>
            </a:endParaRPr>
          </a:p>
        </p:txBody>
      </p:sp>
      <p:sp>
        <p:nvSpPr>
          <p:cNvPr id="481" name="Google Shape;481;p43"/>
          <p:cNvSpPr txBox="1"/>
          <p:nvPr/>
        </p:nvSpPr>
        <p:spPr>
          <a:xfrm>
            <a:off x="3366688" y="1248300"/>
            <a:ext cx="24174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LOCATIONS</a:t>
            </a:r>
            <a:endParaRPr sz="1800">
              <a:solidFill>
                <a:schemeClr val="dk1"/>
              </a:solidFill>
              <a:latin typeface="Be Vietnam Pro Black"/>
              <a:ea typeface="Be Vietnam Pro Black"/>
              <a:cs typeface="Be Vietnam Pro Black"/>
              <a:sym typeface="Be Vietnam Pro Black"/>
            </a:endParaRPr>
          </a:p>
        </p:txBody>
      </p:sp>
      <p:sp>
        <p:nvSpPr>
          <p:cNvPr id="482" name="Google Shape;482;p43"/>
          <p:cNvSpPr txBox="1"/>
          <p:nvPr/>
        </p:nvSpPr>
        <p:spPr>
          <a:xfrm>
            <a:off x="720000" y="3799100"/>
            <a:ext cx="1293000" cy="451500"/>
          </a:xfrm>
          <a:prstGeom prst="rect">
            <a:avLst/>
          </a:prstGeom>
          <a:solidFill>
            <a:srgbClr val="FFFFFF">
              <a:alpha val="25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INCOME</a:t>
            </a:r>
            <a:endParaRPr sz="1200">
              <a:solidFill>
                <a:schemeClr val="dk1"/>
              </a:solidFill>
              <a:latin typeface="Be Vietnam Pro Black"/>
              <a:ea typeface="Be Vietnam Pro Black"/>
              <a:cs typeface="Be Vietnam Pro Black"/>
              <a:sym typeface="Be Vietnam Pro Black"/>
            </a:endParaRPr>
          </a:p>
        </p:txBody>
      </p:sp>
      <p:sp>
        <p:nvSpPr>
          <p:cNvPr id="483" name="Google Shape;483;p43"/>
          <p:cNvSpPr txBox="1"/>
          <p:nvPr/>
        </p:nvSpPr>
        <p:spPr>
          <a:xfrm>
            <a:off x="2013075" y="3799100"/>
            <a:ext cx="1244100" cy="45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Assistant"/>
                <a:ea typeface="Assistant"/>
                <a:cs typeface="Assistant"/>
                <a:sym typeface="Assistant"/>
              </a:rPr>
              <a:t>$20,000+/year</a:t>
            </a:r>
            <a:endParaRPr sz="1200" dirty="0">
              <a:solidFill>
                <a:schemeClr val="dk1"/>
              </a:solidFill>
              <a:latin typeface="Assistant"/>
              <a:ea typeface="Assistant"/>
              <a:cs typeface="Assistant"/>
              <a:sym typeface="Assistant"/>
            </a:endParaRPr>
          </a:p>
        </p:txBody>
      </p:sp>
      <p:sp>
        <p:nvSpPr>
          <p:cNvPr id="484" name="Google Shape;484;p43"/>
          <p:cNvSpPr txBox="1"/>
          <p:nvPr/>
        </p:nvSpPr>
        <p:spPr>
          <a:xfrm>
            <a:off x="3366687" y="3289644"/>
            <a:ext cx="1098300" cy="451500"/>
          </a:xfrm>
          <a:prstGeom prst="rect">
            <a:avLst/>
          </a:prstGeom>
          <a:solidFill>
            <a:srgbClr val="FFFFFF">
              <a:alpha val="25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REGION</a:t>
            </a:r>
            <a:endParaRPr sz="1200">
              <a:solidFill>
                <a:schemeClr val="dk1"/>
              </a:solidFill>
              <a:latin typeface="Be Vietnam Pro Black"/>
              <a:ea typeface="Be Vietnam Pro Black"/>
              <a:cs typeface="Be Vietnam Pro Black"/>
              <a:sym typeface="Be Vietnam Pro Black"/>
            </a:endParaRPr>
          </a:p>
        </p:txBody>
      </p:sp>
      <p:sp>
        <p:nvSpPr>
          <p:cNvPr id="485" name="Google Shape;485;p43"/>
          <p:cNvSpPr txBox="1"/>
          <p:nvPr/>
        </p:nvSpPr>
        <p:spPr>
          <a:xfrm>
            <a:off x="4487701" y="3289650"/>
            <a:ext cx="1293000" cy="45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Various</a:t>
            </a:r>
            <a:endParaRPr sz="1200">
              <a:solidFill>
                <a:schemeClr val="dk1"/>
              </a:solidFill>
              <a:latin typeface="Assistant"/>
              <a:ea typeface="Assistant"/>
              <a:cs typeface="Assistant"/>
              <a:sym typeface="Assistant"/>
            </a:endParaRPr>
          </a:p>
        </p:txBody>
      </p:sp>
      <p:sp>
        <p:nvSpPr>
          <p:cNvPr id="486" name="Google Shape;486;p43"/>
          <p:cNvSpPr txBox="1"/>
          <p:nvPr/>
        </p:nvSpPr>
        <p:spPr>
          <a:xfrm>
            <a:off x="3366687" y="3799100"/>
            <a:ext cx="1098300" cy="451500"/>
          </a:xfrm>
          <a:prstGeom prst="rect">
            <a:avLst/>
          </a:prstGeom>
          <a:solidFill>
            <a:srgbClr val="FFFFFF">
              <a:alpha val="25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AREA</a:t>
            </a:r>
            <a:endParaRPr sz="1200">
              <a:solidFill>
                <a:schemeClr val="dk1"/>
              </a:solidFill>
              <a:latin typeface="Be Vietnam Pro Black"/>
              <a:ea typeface="Be Vietnam Pro Black"/>
              <a:cs typeface="Be Vietnam Pro Black"/>
              <a:sym typeface="Be Vietnam Pro Black"/>
            </a:endParaRPr>
          </a:p>
        </p:txBody>
      </p:sp>
      <p:sp>
        <p:nvSpPr>
          <p:cNvPr id="487" name="Google Shape;487;p43"/>
          <p:cNvSpPr txBox="1"/>
          <p:nvPr/>
        </p:nvSpPr>
        <p:spPr>
          <a:xfrm>
            <a:off x="6013375" y="3740113"/>
            <a:ext cx="1165800" cy="451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200" dirty="0">
                <a:solidFill>
                  <a:schemeClr val="dk1"/>
                </a:solidFill>
                <a:latin typeface="Be Vietnam Pro Black"/>
                <a:ea typeface="Be Vietnam Pro Black"/>
                <a:cs typeface="Be Vietnam Pro Black"/>
                <a:sym typeface="Be Vietnam Pro Black"/>
              </a:rPr>
              <a:t>PARTNERS</a:t>
            </a:r>
            <a:endParaRPr sz="1200" dirty="0">
              <a:solidFill>
                <a:schemeClr val="dk1"/>
              </a:solidFill>
              <a:latin typeface="Be Vietnam Pro Black"/>
              <a:ea typeface="Be Vietnam Pro Black"/>
              <a:cs typeface="Be Vietnam Pro Black"/>
              <a:sym typeface="Be Vietnam Pro Black"/>
            </a:endParaRPr>
          </a:p>
        </p:txBody>
      </p:sp>
      <p:sp>
        <p:nvSpPr>
          <p:cNvPr id="488" name="Google Shape;488;p43"/>
          <p:cNvSpPr/>
          <p:nvPr/>
        </p:nvSpPr>
        <p:spPr>
          <a:xfrm>
            <a:off x="7561525" y="3155631"/>
            <a:ext cx="572700" cy="572700"/>
          </a:xfrm>
          <a:prstGeom prst="donut">
            <a:avLst>
              <a:gd name="adj" fmla="val 1558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Epilogue"/>
                <a:ea typeface="Epilogue"/>
                <a:cs typeface="Epilogue"/>
                <a:sym typeface="Epilogue"/>
              </a:rPr>
              <a:t>75%</a:t>
            </a:r>
            <a:endParaRPr>
              <a:solidFill>
                <a:schemeClr val="dk1"/>
              </a:solidFill>
              <a:latin typeface="Epilogue"/>
              <a:ea typeface="Epilogue"/>
              <a:cs typeface="Epilogue"/>
              <a:sym typeface="Epilogue"/>
            </a:endParaRPr>
          </a:p>
        </p:txBody>
      </p:sp>
      <p:sp>
        <p:nvSpPr>
          <p:cNvPr id="489" name="Google Shape;489;p43"/>
          <p:cNvSpPr/>
          <p:nvPr/>
        </p:nvSpPr>
        <p:spPr>
          <a:xfrm flipH="1">
            <a:off x="7561525" y="3155631"/>
            <a:ext cx="572700" cy="572700"/>
          </a:xfrm>
          <a:prstGeom prst="blockArc">
            <a:avLst>
              <a:gd name="adj1" fmla="val 88701"/>
              <a:gd name="adj2" fmla="val 16071151"/>
              <a:gd name="adj3" fmla="val 1638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a:solidFill>
                <a:schemeClr val="dk1"/>
              </a:solidFill>
              <a:latin typeface="Actor"/>
              <a:ea typeface="Actor"/>
              <a:cs typeface="Actor"/>
              <a:sym typeface="Actor"/>
            </a:endParaRPr>
          </a:p>
        </p:txBody>
      </p:sp>
      <p:sp>
        <p:nvSpPr>
          <p:cNvPr id="490" name="Google Shape;490;p43"/>
          <p:cNvSpPr txBox="1"/>
          <p:nvPr/>
        </p:nvSpPr>
        <p:spPr>
          <a:xfrm>
            <a:off x="7264975" y="3740113"/>
            <a:ext cx="1165800" cy="451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200" dirty="0">
                <a:solidFill>
                  <a:schemeClr val="dk1"/>
                </a:solidFill>
                <a:latin typeface="Be Vietnam Pro Black"/>
                <a:ea typeface="Be Vietnam Pro Black"/>
                <a:cs typeface="Be Vietnam Pro Black"/>
                <a:sym typeface="Be Vietnam Pro Black"/>
              </a:rPr>
              <a:t>USERS</a:t>
            </a:r>
            <a:endParaRPr sz="1200" dirty="0">
              <a:solidFill>
                <a:schemeClr val="dk1"/>
              </a:solidFill>
              <a:latin typeface="Be Vietnam Pro Black"/>
              <a:ea typeface="Be Vietnam Pro Black"/>
              <a:cs typeface="Be Vietnam Pro Black"/>
              <a:sym typeface="Be Vietnam Pro Black"/>
            </a:endParaRPr>
          </a:p>
        </p:txBody>
      </p:sp>
      <p:sp>
        <p:nvSpPr>
          <p:cNvPr id="491" name="Google Shape;491;p43"/>
          <p:cNvSpPr txBox="1"/>
          <p:nvPr/>
        </p:nvSpPr>
        <p:spPr>
          <a:xfrm>
            <a:off x="4487701" y="3799103"/>
            <a:ext cx="1293000" cy="45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Urban</a:t>
            </a:r>
            <a:endParaRPr sz="1200">
              <a:solidFill>
                <a:schemeClr val="dk1"/>
              </a:solidFill>
              <a:latin typeface="Assistant"/>
              <a:ea typeface="Assistant"/>
              <a:cs typeface="Assistant"/>
              <a:sym typeface="Assistant"/>
            </a:endParaRPr>
          </a:p>
        </p:txBody>
      </p:sp>
      <p:pic>
        <p:nvPicPr>
          <p:cNvPr id="1028" name="Picture 4">
            <a:extLst>
              <a:ext uri="{FF2B5EF4-FFF2-40B4-BE49-F238E27FC236}">
                <a16:creationId xmlns:a16="http://schemas.microsoft.com/office/drawing/2014/main" id="{FCD1E16B-EC8F-E8D1-B6D0-729A9314F7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6687" y="1732935"/>
            <a:ext cx="2414014" cy="14950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0">
          <a:extLst>
            <a:ext uri="{FF2B5EF4-FFF2-40B4-BE49-F238E27FC236}">
              <a16:creationId xmlns:a16="http://schemas.microsoft.com/office/drawing/2014/main" id="{326B0000-71C3-DB1B-1539-AD991421DE3A}"/>
            </a:ext>
          </a:extLst>
        </p:cNvPr>
        <p:cNvGrpSpPr/>
        <p:nvPr/>
      </p:nvGrpSpPr>
      <p:grpSpPr>
        <a:xfrm>
          <a:off x="0" y="0"/>
          <a:ext cx="0" cy="0"/>
          <a:chOff x="0" y="0"/>
          <a:chExt cx="0" cy="0"/>
        </a:xfrm>
      </p:grpSpPr>
      <p:sp>
        <p:nvSpPr>
          <p:cNvPr id="241" name="Google Shape;241;p31">
            <a:extLst>
              <a:ext uri="{FF2B5EF4-FFF2-40B4-BE49-F238E27FC236}">
                <a16:creationId xmlns:a16="http://schemas.microsoft.com/office/drawing/2014/main" id="{2F84418E-997A-0EC3-EFC2-17A8A1E2C3D2}"/>
              </a:ext>
            </a:extLst>
          </p:cNvPr>
          <p:cNvSpPr txBox="1">
            <a:spLocks noGrp="1"/>
          </p:cNvSpPr>
          <p:nvPr>
            <p:ph type="title"/>
          </p:nvPr>
        </p:nvSpPr>
        <p:spPr>
          <a:xfrm>
            <a:off x="713225" y="2990850"/>
            <a:ext cx="696912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FINANCIAL PROJECTIONS</a:t>
            </a:r>
            <a:endParaRPr dirty="0"/>
          </a:p>
        </p:txBody>
      </p:sp>
      <p:sp>
        <p:nvSpPr>
          <p:cNvPr id="242" name="Google Shape;242;p31">
            <a:extLst>
              <a:ext uri="{FF2B5EF4-FFF2-40B4-BE49-F238E27FC236}">
                <a16:creationId xmlns:a16="http://schemas.microsoft.com/office/drawing/2014/main" id="{D3EF5FE2-6440-10D1-94A1-247A6D3F9BF3}"/>
              </a:ext>
            </a:extLst>
          </p:cNvPr>
          <p:cNvSpPr txBox="1">
            <a:spLocks noGrp="1"/>
          </p:cNvSpPr>
          <p:nvPr>
            <p:ph type="title" idx="2"/>
          </p:nvPr>
        </p:nvSpPr>
        <p:spPr>
          <a:xfrm>
            <a:off x="713225" y="2072850"/>
            <a:ext cx="1332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grpSp>
        <p:nvGrpSpPr>
          <p:cNvPr id="243" name="Google Shape;243;p31">
            <a:extLst>
              <a:ext uri="{FF2B5EF4-FFF2-40B4-BE49-F238E27FC236}">
                <a16:creationId xmlns:a16="http://schemas.microsoft.com/office/drawing/2014/main" id="{84415586-AF76-FE97-AB8A-C6E55BDA931C}"/>
              </a:ext>
            </a:extLst>
          </p:cNvPr>
          <p:cNvGrpSpPr/>
          <p:nvPr/>
        </p:nvGrpSpPr>
        <p:grpSpPr>
          <a:xfrm>
            <a:off x="4404150" y="-1170400"/>
            <a:ext cx="4510600" cy="4143625"/>
            <a:chOff x="4404150" y="-1170400"/>
            <a:chExt cx="4510600" cy="4143625"/>
          </a:xfrm>
        </p:grpSpPr>
        <p:sp>
          <p:nvSpPr>
            <p:cNvPr id="244" name="Google Shape;244;p31">
              <a:extLst>
                <a:ext uri="{FF2B5EF4-FFF2-40B4-BE49-F238E27FC236}">
                  <a16:creationId xmlns:a16="http://schemas.microsoft.com/office/drawing/2014/main" id="{ACC01AD8-EEF0-6DDE-9AF3-E7B34F2D805C}"/>
                </a:ext>
              </a:extLst>
            </p:cNvPr>
            <p:cNvSpPr/>
            <p:nvPr/>
          </p:nvSpPr>
          <p:spPr>
            <a:xfrm rot="8100000">
              <a:off x="5979722" y="385122"/>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5" name="Google Shape;245;p31">
              <a:extLst>
                <a:ext uri="{FF2B5EF4-FFF2-40B4-BE49-F238E27FC236}">
                  <a16:creationId xmlns:a16="http://schemas.microsoft.com/office/drawing/2014/main" id="{96319C86-3F37-98AB-B0E6-81D9620E7600}"/>
                </a:ext>
              </a:extLst>
            </p:cNvPr>
            <p:cNvSpPr/>
            <p:nvPr/>
          </p:nvSpPr>
          <p:spPr>
            <a:xfrm rot="8100000">
              <a:off x="4523647" y="-278628"/>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6" name="Google Shape;246;p31">
              <a:extLst>
                <a:ext uri="{FF2B5EF4-FFF2-40B4-BE49-F238E27FC236}">
                  <a16:creationId xmlns:a16="http://schemas.microsoft.com/office/drawing/2014/main" id="{A6F31787-4989-B950-E069-1AB3808D4C68}"/>
                </a:ext>
              </a:extLst>
            </p:cNvPr>
            <p:cNvSpPr/>
            <p:nvPr/>
          </p:nvSpPr>
          <p:spPr>
            <a:xfrm rot="10800000">
              <a:off x="5593444" y="1460626"/>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7" name="Google Shape;247;p31">
              <a:extLst>
                <a:ext uri="{FF2B5EF4-FFF2-40B4-BE49-F238E27FC236}">
                  <a16:creationId xmlns:a16="http://schemas.microsoft.com/office/drawing/2014/main" id="{85A1E7F7-AB1B-0B3D-71E1-38615BE447CB}"/>
                </a:ext>
              </a:extLst>
            </p:cNvPr>
            <p:cNvSpPr/>
            <p:nvPr/>
          </p:nvSpPr>
          <p:spPr>
            <a:xfrm rot="8100000">
              <a:off x="4358722" y="97539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cxnSp>
        <p:nvCxnSpPr>
          <p:cNvPr id="248" name="Google Shape;248;p31">
            <a:extLst>
              <a:ext uri="{FF2B5EF4-FFF2-40B4-BE49-F238E27FC236}">
                <a16:creationId xmlns:a16="http://schemas.microsoft.com/office/drawing/2014/main" id="{69367B02-E2FD-A7DE-09F4-5CA7AA84F35D}"/>
              </a:ext>
            </a:extLst>
          </p:cNvPr>
          <p:cNvCxnSpPr>
            <a:cxnSpLocks/>
          </p:cNvCxnSpPr>
          <p:nvPr/>
        </p:nvCxnSpPr>
        <p:spPr>
          <a:xfrm>
            <a:off x="680350" y="4094525"/>
            <a:ext cx="5727377"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42775483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BUDGET FOR INITIAL LAUNCH (MVP)</a:t>
            </a:r>
            <a:endParaRPr dirty="0"/>
          </a:p>
        </p:txBody>
      </p:sp>
      <p:sp>
        <p:nvSpPr>
          <p:cNvPr id="363" name="Google Shape;363;p37"/>
          <p:cNvSpPr txBox="1">
            <a:spLocks noGrp="1"/>
          </p:cNvSpPr>
          <p:nvPr>
            <p:ph type="title" idx="4294967295"/>
          </p:nvPr>
        </p:nvSpPr>
        <p:spPr>
          <a:xfrm>
            <a:off x="1191892" y="3328229"/>
            <a:ext cx="224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€10,000</a:t>
            </a:r>
          </a:p>
        </p:txBody>
      </p:sp>
      <p:sp>
        <p:nvSpPr>
          <p:cNvPr id="364" name="Google Shape;364;p37"/>
          <p:cNvSpPr txBox="1">
            <a:spLocks noGrp="1"/>
          </p:cNvSpPr>
          <p:nvPr>
            <p:ph type="title" idx="4294967295"/>
          </p:nvPr>
        </p:nvSpPr>
        <p:spPr>
          <a:xfrm>
            <a:off x="1191892" y="2573905"/>
            <a:ext cx="224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€25,000</a:t>
            </a:r>
          </a:p>
        </p:txBody>
      </p:sp>
      <p:sp>
        <p:nvSpPr>
          <p:cNvPr id="365" name="Google Shape;365;p37"/>
          <p:cNvSpPr txBox="1">
            <a:spLocks noGrp="1"/>
          </p:cNvSpPr>
          <p:nvPr>
            <p:ph type="title" idx="4294967295"/>
          </p:nvPr>
        </p:nvSpPr>
        <p:spPr>
          <a:xfrm>
            <a:off x="1191892" y="1819580"/>
            <a:ext cx="224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€50,000</a:t>
            </a:r>
            <a:endParaRPr sz="1800" dirty="0"/>
          </a:p>
        </p:txBody>
      </p:sp>
      <p:sp>
        <p:nvSpPr>
          <p:cNvPr id="368" name="Google Shape;368;p37"/>
          <p:cNvSpPr txBox="1">
            <a:spLocks noGrp="1"/>
          </p:cNvSpPr>
          <p:nvPr>
            <p:ph type="subTitle" idx="4294967295"/>
          </p:nvPr>
        </p:nvSpPr>
        <p:spPr>
          <a:xfrm>
            <a:off x="1191892" y="3629205"/>
            <a:ext cx="224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Support</a:t>
            </a:r>
            <a:endParaRPr dirty="0"/>
          </a:p>
        </p:txBody>
      </p:sp>
      <p:sp>
        <p:nvSpPr>
          <p:cNvPr id="369" name="Google Shape;369;p37"/>
          <p:cNvSpPr txBox="1">
            <a:spLocks noGrp="1"/>
          </p:cNvSpPr>
          <p:nvPr>
            <p:ph type="subTitle" idx="4294967295"/>
          </p:nvPr>
        </p:nvSpPr>
        <p:spPr>
          <a:xfrm>
            <a:off x="1191892" y="2874880"/>
            <a:ext cx="224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Marketing</a:t>
            </a:r>
            <a:endParaRPr/>
          </a:p>
        </p:txBody>
      </p:sp>
      <p:sp>
        <p:nvSpPr>
          <p:cNvPr id="370" name="Google Shape;370;p37"/>
          <p:cNvSpPr txBox="1">
            <a:spLocks noGrp="1"/>
          </p:cNvSpPr>
          <p:nvPr>
            <p:ph type="subTitle" idx="4294967295"/>
          </p:nvPr>
        </p:nvSpPr>
        <p:spPr>
          <a:xfrm>
            <a:off x="1191892" y="2120555"/>
            <a:ext cx="224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Product development</a:t>
            </a:r>
            <a:endParaRPr/>
          </a:p>
        </p:txBody>
      </p:sp>
      <p:grpSp>
        <p:nvGrpSpPr>
          <p:cNvPr id="372" name="Google Shape;372;p37"/>
          <p:cNvGrpSpPr/>
          <p:nvPr/>
        </p:nvGrpSpPr>
        <p:grpSpPr>
          <a:xfrm>
            <a:off x="724541" y="2573886"/>
            <a:ext cx="359075" cy="358844"/>
            <a:chOff x="-61351725" y="3372400"/>
            <a:chExt cx="310350" cy="310150"/>
          </a:xfrm>
        </p:grpSpPr>
        <p:sp>
          <p:nvSpPr>
            <p:cNvPr id="373" name="Google Shape;373;p37"/>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7"/>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7"/>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37"/>
          <p:cNvGrpSpPr/>
          <p:nvPr/>
        </p:nvGrpSpPr>
        <p:grpSpPr>
          <a:xfrm>
            <a:off x="720000" y="1815340"/>
            <a:ext cx="368157" cy="367290"/>
            <a:chOff x="-62154300" y="3743950"/>
            <a:chExt cx="318200" cy="317450"/>
          </a:xfrm>
        </p:grpSpPr>
        <p:sp>
          <p:nvSpPr>
            <p:cNvPr id="377" name="Google Shape;377;p37"/>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7"/>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2" name="Picture 4">
            <a:extLst>
              <a:ext uri="{FF2B5EF4-FFF2-40B4-BE49-F238E27FC236}">
                <a16:creationId xmlns:a16="http://schemas.microsoft.com/office/drawing/2014/main" id="{56297EE6-1300-FB58-5FDC-0DBE947283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5982" y="1291210"/>
            <a:ext cx="4219014" cy="3220925"/>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oogle Shape;5827;p61">
            <a:extLst>
              <a:ext uri="{FF2B5EF4-FFF2-40B4-BE49-F238E27FC236}">
                <a16:creationId xmlns:a16="http://schemas.microsoft.com/office/drawing/2014/main" id="{6DDFD876-A03E-3FA8-DD33-C4B9E6BBC70C}"/>
              </a:ext>
            </a:extLst>
          </p:cNvPr>
          <p:cNvGrpSpPr/>
          <p:nvPr/>
        </p:nvGrpSpPr>
        <p:grpSpPr>
          <a:xfrm>
            <a:off x="7540446" y="3673356"/>
            <a:ext cx="307231" cy="349133"/>
            <a:chOff x="5736525" y="3963700"/>
            <a:chExt cx="259925" cy="295375"/>
          </a:xfrm>
        </p:grpSpPr>
        <p:sp>
          <p:nvSpPr>
            <p:cNvPr id="19" name="Google Shape;5828;p61">
              <a:extLst>
                <a:ext uri="{FF2B5EF4-FFF2-40B4-BE49-F238E27FC236}">
                  <a16:creationId xmlns:a16="http://schemas.microsoft.com/office/drawing/2014/main" id="{CCE6ABD4-E46D-51AE-D009-050D5B733654}"/>
                </a:ext>
              </a:extLst>
            </p:cNvPr>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829;p61">
              <a:extLst>
                <a:ext uri="{FF2B5EF4-FFF2-40B4-BE49-F238E27FC236}">
                  <a16:creationId xmlns:a16="http://schemas.microsoft.com/office/drawing/2014/main" id="{338C350B-70CB-0B0A-CA97-8C02C1C8836D}"/>
                </a:ext>
              </a:extLst>
            </p:cNvPr>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830;p61">
              <a:extLst>
                <a:ext uri="{FF2B5EF4-FFF2-40B4-BE49-F238E27FC236}">
                  <a16:creationId xmlns:a16="http://schemas.microsoft.com/office/drawing/2014/main" id="{F0F18D88-9C67-265D-521D-7C76EDB25C6B}"/>
                </a:ext>
              </a:extLst>
            </p:cNvPr>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831;p61">
              <a:extLst>
                <a:ext uri="{FF2B5EF4-FFF2-40B4-BE49-F238E27FC236}">
                  <a16:creationId xmlns:a16="http://schemas.microsoft.com/office/drawing/2014/main" id="{AF815325-AC8A-7AEE-1253-B105E398BF89}"/>
                </a:ext>
              </a:extLst>
            </p:cNvPr>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832;p61">
              <a:extLst>
                <a:ext uri="{FF2B5EF4-FFF2-40B4-BE49-F238E27FC236}">
                  <a16:creationId xmlns:a16="http://schemas.microsoft.com/office/drawing/2014/main" id="{B12DC246-E2B6-560B-CCFF-087CB2A6C702}"/>
                </a:ext>
              </a:extLst>
            </p:cNvPr>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833;p61">
              <a:extLst>
                <a:ext uri="{FF2B5EF4-FFF2-40B4-BE49-F238E27FC236}">
                  <a16:creationId xmlns:a16="http://schemas.microsoft.com/office/drawing/2014/main" id="{37C8863C-1EB2-93D9-8EE5-2DBCB0754F22}"/>
                </a:ext>
              </a:extLst>
            </p:cNvPr>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834;p61">
              <a:extLst>
                <a:ext uri="{FF2B5EF4-FFF2-40B4-BE49-F238E27FC236}">
                  <a16:creationId xmlns:a16="http://schemas.microsoft.com/office/drawing/2014/main" id="{569410FD-DCDC-BA04-0E41-1BBBA267C64B}"/>
                </a:ext>
              </a:extLst>
            </p:cNvPr>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5827;p61">
            <a:extLst>
              <a:ext uri="{FF2B5EF4-FFF2-40B4-BE49-F238E27FC236}">
                <a16:creationId xmlns:a16="http://schemas.microsoft.com/office/drawing/2014/main" id="{77364A4B-D2CB-62BE-30EE-676303A7C1FC}"/>
              </a:ext>
            </a:extLst>
          </p:cNvPr>
          <p:cNvGrpSpPr/>
          <p:nvPr/>
        </p:nvGrpSpPr>
        <p:grpSpPr>
          <a:xfrm>
            <a:off x="750462" y="3323986"/>
            <a:ext cx="307231" cy="349133"/>
            <a:chOff x="5736525" y="3963700"/>
            <a:chExt cx="259925" cy="295375"/>
          </a:xfrm>
          <a:solidFill>
            <a:schemeClr val="tx1"/>
          </a:solidFill>
        </p:grpSpPr>
        <p:sp>
          <p:nvSpPr>
            <p:cNvPr id="44" name="Google Shape;5828;p61">
              <a:extLst>
                <a:ext uri="{FF2B5EF4-FFF2-40B4-BE49-F238E27FC236}">
                  <a16:creationId xmlns:a16="http://schemas.microsoft.com/office/drawing/2014/main" id="{16CCBD04-5527-FCE1-F228-6973E36E041F}"/>
                </a:ext>
              </a:extLst>
            </p:cNvPr>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5" name="Google Shape;5829;p61">
              <a:extLst>
                <a:ext uri="{FF2B5EF4-FFF2-40B4-BE49-F238E27FC236}">
                  <a16:creationId xmlns:a16="http://schemas.microsoft.com/office/drawing/2014/main" id="{2CC08081-56AC-C202-393B-996D5A84E600}"/>
                </a:ext>
              </a:extLst>
            </p:cNvPr>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6" name="Google Shape;5830;p61">
              <a:extLst>
                <a:ext uri="{FF2B5EF4-FFF2-40B4-BE49-F238E27FC236}">
                  <a16:creationId xmlns:a16="http://schemas.microsoft.com/office/drawing/2014/main" id="{D7E4D020-F8EC-0EDD-D8DF-FC883F061795}"/>
                </a:ext>
              </a:extLst>
            </p:cNvPr>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7" name="Google Shape;5831;p61">
              <a:extLst>
                <a:ext uri="{FF2B5EF4-FFF2-40B4-BE49-F238E27FC236}">
                  <a16:creationId xmlns:a16="http://schemas.microsoft.com/office/drawing/2014/main" id="{8E3E4F01-A5C0-9D20-5F90-E3EE8736A25F}"/>
                </a:ext>
              </a:extLst>
            </p:cNvPr>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8" name="Google Shape;5832;p61">
              <a:extLst>
                <a:ext uri="{FF2B5EF4-FFF2-40B4-BE49-F238E27FC236}">
                  <a16:creationId xmlns:a16="http://schemas.microsoft.com/office/drawing/2014/main" id="{A16B976C-FD71-72AA-D86E-F88EC3CDB279}"/>
                </a:ext>
              </a:extLst>
            </p:cNvPr>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49" name="Google Shape;5833;p61">
              <a:extLst>
                <a:ext uri="{FF2B5EF4-FFF2-40B4-BE49-F238E27FC236}">
                  <a16:creationId xmlns:a16="http://schemas.microsoft.com/office/drawing/2014/main" id="{D4313EE0-F3AF-B77A-6C13-DCA9DB8B5477}"/>
                </a:ext>
              </a:extLst>
            </p:cNvPr>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50" name="Google Shape;5834;p61">
              <a:extLst>
                <a:ext uri="{FF2B5EF4-FFF2-40B4-BE49-F238E27FC236}">
                  <a16:creationId xmlns:a16="http://schemas.microsoft.com/office/drawing/2014/main" id="{E6FB4FF2-A2CE-CAE8-9292-2EF4F0A503F8}"/>
                </a:ext>
              </a:extLst>
            </p:cNvPr>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REVENUE INFORMATION</a:t>
            </a:r>
            <a:endParaRPr dirty="0"/>
          </a:p>
        </p:txBody>
      </p:sp>
      <p:graphicFrame>
        <p:nvGraphicFramePr>
          <p:cNvPr id="393" name="Google Shape;393;p38"/>
          <p:cNvGraphicFramePr/>
          <p:nvPr>
            <p:extLst>
              <p:ext uri="{D42A27DB-BD31-4B8C-83A1-F6EECF244321}">
                <p14:modId xmlns:p14="http://schemas.microsoft.com/office/powerpoint/2010/main" val="2456343479"/>
              </p:ext>
            </p:extLst>
          </p:nvPr>
        </p:nvGraphicFramePr>
        <p:xfrm>
          <a:off x="719963" y="1314010"/>
          <a:ext cx="7434075" cy="2877020"/>
        </p:xfrm>
        <a:graphic>
          <a:graphicData uri="http://schemas.openxmlformats.org/drawingml/2006/table">
            <a:tbl>
              <a:tblPr>
                <a:noFill/>
                <a:tableStyleId>{6CC2D369-7FA0-4C5B-8675-9FC7468BF321}</a:tableStyleId>
              </a:tblPr>
              <a:tblGrid>
                <a:gridCol w="1611950">
                  <a:extLst>
                    <a:ext uri="{9D8B030D-6E8A-4147-A177-3AD203B41FA5}">
                      <a16:colId xmlns:a16="http://schemas.microsoft.com/office/drawing/2014/main" val="20000"/>
                    </a:ext>
                  </a:extLst>
                </a:gridCol>
                <a:gridCol w="1164425">
                  <a:extLst>
                    <a:ext uri="{9D8B030D-6E8A-4147-A177-3AD203B41FA5}">
                      <a16:colId xmlns:a16="http://schemas.microsoft.com/office/drawing/2014/main" val="20001"/>
                    </a:ext>
                  </a:extLst>
                </a:gridCol>
                <a:gridCol w="1164425">
                  <a:extLst>
                    <a:ext uri="{9D8B030D-6E8A-4147-A177-3AD203B41FA5}">
                      <a16:colId xmlns:a16="http://schemas.microsoft.com/office/drawing/2014/main" val="20002"/>
                    </a:ext>
                  </a:extLst>
                </a:gridCol>
                <a:gridCol w="1164425">
                  <a:extLst>
                    <a:ext uri="{9D8B030D-6E8A-4147-A177-3AD203B41FA5}">
                      <a16:colId xmlns:a16="http://schemas.microsoft.com/office/drawing/2014/main" val="20003"/>
                    </a:ext>
                  </a:extLst>
                </a:gridCol>
                <a:gridCol w="1164425">
                  <a:extLst>
                    <a:ext uri="{9D8B030D-6E8A-4147-A177-3AD203B41FA5}">
                      <a16:colId xmlns:a16="http://schemas.microsoft.com/office/drawing/2014/main" val="20004"/>
                    </a:ext>
                  </a:extLst>
                </a:gridCol>
                <a:gridCol w="1164425">
                  <a:extLst>
                    <a:ext uri="{9D8B030D-6E8A-4147-A177-3AD203B41FA5}">
                      <a16:colId xmlns:a16="http://schemas.microsoft.com/office/drawing/2014/main" val="20005"/>
                    </a:ext>
                  </a:extLst>
                </a:gridCol>
              </a:tblGrid>
              <a:tr h="404925">
                <a:tc>
                  <a:txBody>
                    <a:bodyPr/>
                    <a:lstStyle/>
                    <a:p>
                      <a:pPr marL="0" lvl="0" indent="0" algn="l" rtl="0">
                        <a:spcBef>
                          <a:spcPts val="0"/>
                        </a:spcBef>
                        <a:spcAft>
                          <a:spcPts val="0"/>
                        </a:spcAft>
                        <a:buNone/>
                      </a:pPr>
                      <a:endParaRPr sz="1800">
                        <a:solidFill>
                          <a:schemeClr val="dk1"/>
                        </a:solidFill>
                        <a:latin typeface="Be Vietnam Pro Black"/>
                        <a:ea typeface="Be Vietnam Pro Black"/>
                        <a:cs typeface="Be Vietnam Pro Black"/>
                        <a:sym typeface="Be Vietnam Pro Black"/>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Q1</a:t>
                      </a:r>
                      <a:endParaRPr sz="1800">
                        <a:solidFill>
                          <a:schemeClr val="dk1"/>
                        </a:solidFill>
                        <a:latin typeface="Be Vietnam Pro Black"/>
                        <a:ea typeface="Be Vietnam Pro Black"/>
                        <a:cs typeface="Be Vietnam Pro Black"/>
                        <a:sym typeface="Be Vietnam Pro Black"/>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Q2</a:t>
                      </a:r>
                      <a:endParaRPr sz="1800">
                        <a:solidFill>
                          <a:schemeClr val="dk1"/>
                        </a:solidFill>
                        <a:latin typeface="Be Vietnam Pro Black"/>
                        <a:ea typeface="Be Vietnam Pro Black"/>
                        <a:cs typeface="Be Vietnam Pro Black"/>
                        <a:sym typeface="Be Vietnam Pro Black"/>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Clr>
                          <a:srgbClr val="000000"/>
                        </a:buClr>
                        <a:buSzPts val="1100"/>
                        <a:buFont typeface="Arial"/>
                        <a:buNone/>
                      </a:pPr>
                      <a:r>
                        <a:rPr lang="en" sz="1800">
                          <a:solidFill>
                            <a:schemeClr val="dk1"/>
                          </a:solidFill>
                          <a:latin typeface="Be Vietnam Pro Black"/>
                          <a:ea typeface="Be Vietnam Pro Black"/>
                          <a:cs typeface="Be Vietnam Pro Black"/>
                          <a:sym typeface="Be Vietnam Pro Black"/>
                        </a:rPr>
                        <a:t>Q3</a:t>
                      </a:r>
                      <a:endParaRPr sz="1800">
                        <a:solidFill>
                          <a:schemeClr val="dk1"/>
                        </a:solidFill>
                        <a:latin typeface="Be Vietnam Pro Black"/>
                        <a:ea typeface="Be Vietnam Pro Black"/>
                        <a:cs typeface="Be Vietnam Pro Black"/>
                        <a:sym typeface="Be Vietnam Pro Black"/>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Q4</a:t>
                      </a:r>
                      <a:endParaRPr sz="1800">
                        <a:solidFill>
                          <a:schemeClr val="dk1"/>
                        </a:solidFill>
                        <a:latin typeface="Be Vietnam Pro Black"/>
                        <a:ea typeface="Be Vietnam Pro Black"/>
                        <a:cs typeface="Be Vietnam Pro Black"/>
                        <a:sym typeface="Be Vietnam Pro Black"/>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TOTAL</a:t>
                      </a:r>
                      <a:endParaRPr sz="1800">
                        <a:solidFill>
                          <a:schemeClr val="dk1"/>
                        </a:solidFill>
                        <a:latin typeface="Be Vietnam Pro Black"/>
                        <a:ea typeface="Be Vietnam Pro Black"/>
                        <a:cs typeface="Be Vietnam Pro Black"/>
                        <a:sym typeface="Be Vietnam Pro Black"/>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extLst>
                  <a:ext uri="{0D108BD9-81ED-4DB2-BD59-A6C34878D82A}">
                    <a16:rowId xmlns:a16="http://schemas.microsoft.com/office/drawing/2014/main" val="10000"/>
                  </a:ext>
                </a:extLst>
              </a:tr>
              <a:tr h="410925">
                <a:tc>
                  <a:txBody>
                    <a:bodyPr/>
                    <a:lstStyle/>
                    <a:p>
                      <a:pPr marL="0" lvl="0" indent="0" algn="l" rtl="0">
                        <a:spcBef>
                          <a:spcPts val="0"/>
                        </a:spcBef>
                        <a:spcAft>
                          <a:spcPts val="0"/>
                        </a:spcAft>
                        <a:buNone/>
                      </a:pPr>
                      <a:r>
                        <a:rPr lang="en" sz="1200" dirty="0">
                          <a:solidFill>
                            <a:schemeClr val="dk1"/>
                          </a:solidFill>
                          <a:latin typeface="Be Vietnam Pro Black"/>
                          <a:ea typeface="Be Vietnam Pro Black"/>
                          <a:cs typeface="Be Vietnam Pro Black"/>
                          <a:sym typeface="Be Vietnam Pro Black"/>
                        </a:rPr>
                        <a:t>PRODUCT SALES</a:t>
                      </a:r>
                      <a:endParaRPr sz="1200" dirty="0">
                        <a:solidFill>
                          <a:schemeClr val="dk1"/>
                        </a:solidFill>
                        <a:latin typeface="Be Vietnam Pro Black"/>
                        <a:ea typeface="Be Vietnam Pro Black"/>
                        <a:cs typeface="Be Vietnam Pro Black"/>
                        <a:sym typeface="Be Vietnam Pro Black"/>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$25,000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$35,000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$40,000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$60,000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$160,000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410925">
                <a:tc>
                  <a:txBody>
                    <a:bodyPr/>
                    <a:lstStyle/>
                    <a:p>
                      <a:pPr marL="0" lvl="0" indent="0" algn="l" rtl="0">
                        <a:spcBef>
                          <a:spcPts val="0"/>
                        </a:spcBef>
                        <a:spcAft>
                          <a:spcPts val="0"/>
                        </a:spcAft>
                        <a:buNone/>
                      </a:pPr>
                      <a:r>
                        <a:rPr lang="en" sz="1200" dirty="0">
                          <a:solidFill>
                            <a:schemeClr val="dk1"/>
                          </a:solidFill>
                          <a:latin typeface="Be Vietnam Pro Black"/>
                          <a:ea typeface="Be Vietnam Pro Black"/>
                          <a:cs typeface="Be Vietnam Pro Black"/>
                          <a:sym typeface="Be Vietnam Pro Black"/>
                        </a:rPr>
                        <a:t>SALARIES</a:t>
                      </a:r>
                      <a:endParaRPr sz="1200" dirty="0">
                        <a:solidFill>
                          <a:schemeClr val="dk1"/>
                        </a:solidFill>
                        <a:latin typeface="Be Vietnam Pro Black"/>
                        <a:ea typeface="Be Vietnam Pro Black"/>
                        <a:cs typeface="Be Vietnam Pro Black"/>
                        <a:sym typeface="Be Vietnam Pro Black"/>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$11,000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$11,000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$12,000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$12,000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$46,000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410925">
                <a:tc>
                  <a:txBody>
                    <a:bodyPr/>
                    <a:lstStyle/>
                    <a:p>
                      <a:pPr marL="0" lvl="0" indent="0" algn="l" rtl="0">
                        <a:spcBef>
                          <a:spcPts val="0"/>
                        </a:spcBef>
                        <a:spcAft>
                          <a:spcPts val="0"/>
                        </a:spcAft>
                        <a:buNone/>
                      </a:pPr>
                      <a:r>
                        <a:rPr lang="en" sz="1200" dirty="0">
                          <a:solidFill>
                            <a:schemeClr val="dk1"/>
                          </a:solidFill>
                          <a:latin typeface="Be Vietnam Pro Black"/>
                          <a:ea typeface="Be Vietnam Pro Black"/>
                          <a:cs typeface="Be Vietnam Pro Black"/>
                          <a:sym typeface="Be Vietnam Pro Black"/>
                        </a:rPr>
                        <a:t>SUPPORT</a:t>
                      </a:r>
                      <a:endParaRPr sz="1200" dirty="0">
                        <a:solidFill>
                          <a:schemeClr val="dk1"/>
                        </a:solidFill>
                        <a:latin typeface="Be Vietnam Pro Black"/>
                        <a:ea typeface="Be Vietnam Pro Black"/>
                        <a:cs typeface="Be Vietnam Pro Black"/>
                        <a:sym typeface="Be Vietnam Pro Black"/>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$2,500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$2,500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$2,500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$2,500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$10,000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410925">
                <a:tc>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MARKETING</a:t>
                      </a:r>
                      <a:endParaRPr sz="1200">
                        <a:solidFill>
                          <a:schemeClr val="dk1"/>
                        </a:solidFill>
                        <a:latin typeface="Be Vietnam Pro Black"/>
                        <a:ea typeface="Be Vietnam Pro Black"/>
                        <a:cs typeface="Be Vietnam Pro Black"/>
                        <a:sym typeface="Be Vietnam Pro Black"/>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$7,000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$6,000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$6,000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$6,000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$25,000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410925">
                <a:tc>
                  <a:txBody>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NET INCOME</a:t>
                      </a:r>
                      <a:endParaRPr sz="1200">
                        <a:solidFill>
                          <a:schemeClr val="dk1"/>
                        </a:solidFill>
                        <a:latin typeface="Be Vietnam Pro Black"/>
                        <a:ea typeface="Be Vietnam Pro Black"/>
                        <a:cs typeface="Be Vietnam Pro Black"/>
                        <a:sym typeface="Be Vietnam Pro Black"/>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$3,500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$14,500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$18,500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$38,500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$75,000</a:t>
                      </a:r>
                      <a:endParaRPr sz="1200" dirty="0">
                        <a:solidFill>
                          <a:schemeClr val="dk1"/>
                        </a:solidFill>
                        <a:latin typeface="Assistant"/>
                        <a:ea typeface="Assistant"/>
                        <a:cs typeface="Assistant"/>
                        <a:sym typeface="Assistant"/>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410925">
                <a:tc>
                  <a:txBody>
                    <a:bodyPr/>
                    <a:lstStyle/>
                    <a:p>
                      <a:pPr marL="0" lvl="0" indent="0" algn="l" rtl="0">
                        <a:spcBef>
                          <a:spcPts val="0"/>
                        </a:spcBef>
                        <a:spcAft>
                          <a:spcPts val="0"/>
                        </a:spcAft>
                        <a:buNone/>
                      </a:pPr>
                      <a:r>
                        <a:rPr lang="en" sz="1200" dirty="0">
                          <a:solidFill>
                            <a:schemeClr val="dk1"/>
                          </a:solidFill>
                          <a:latin typeface="Be Vietnam Pro Black"/>
                          <a:ea typeface="Be Vietnam Pro Black"/>
                          <a:cs typeface="Be Vietnam Pro Black"/>
                          <a:sym typeface="Be Vietnam Pro Black"/>
                        </a:rPr>
                        <a:t>UTILITIES</a:t>
                      </a:r>
                      <a:endParaRPr sz="1200" dirty="0">
                        <a:solidFill>
                          <a:schemeClr val="dk1"/>
                        </a:solidFill>
                        <a:latin typeface="Be Vietnam Pro Black"/>
                        <a:ea typeface="Be Vietnam Pro Black"/>
                        <a:cs typeface="Be Vietnam Pro Black"/>
                        <a:sym typeface="Be Vietnam Pro Black"/>
                      </a:endParaRPr>
                    </a:p>
                  </a:txBody>
                  <a:tcPr marL="91425" marR="91425" marT="0" marB="0" anchor="ctr">
                    <a:lnL w="9525" cap="flat" cmpd="sng">
                      <a:solidFill>
                        <a:schemeClr val="dk1">
                          <a:alpha val="0"/>
                        </a:schemeClr>
                      </a:solidFill>
                      <a:prstDash val="solid"/>
                      <a:round/>
                      <a:headEnd type="none" w="sm" len="sm"/>
                      <a:tailEnd type="none" w="sm" len="sm"/>
                    </a:lnL>
                    <a:lnR w="9525" cap="flat" cmpd="sng" algn="ctr">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25320"/>
                      </a:srgbClr>
                    </a:solidFill>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$1,000</a:t>
                      </a:r>
                      <a:endParaRPr sz="1200" dirty="0">
                        <a:solidFill>
                          <a:schemeClr val="dk1"/>
                        </a:solidFill>
                        <a:latin typeface="Assistant"/>
                        <a:ea typeface="Assistant"/>
                        <a:cs typeface="Assistant"/>
                        <a:sym typeface="Assistant"/>
                      </a:endParaRPr>
                    </a:p>
                  </a:txBody>
                  <a:tcPr marL="0" marR="0" marT="0" marB="0" anchor="ctr">
                    <a:lnL w="9525" cap="flat" cmpd="sng" algn="ctr">
                      <a:solidFill>
                        <a:schemeClr val="dk1">
                          <a:alpha val="0"/>
                        </a:schemeClr>
                      </a:solidFill>
                      <a:prstDash val="solid"/>
                      <a:round/>
                      <a:headEnd type="none" w="sm" len="sm"/>
                      <a:tailEnd type="none" w="sm" len="sm"/>
                    </a:lnL>
                    <a:lnR w="9525" cap="flat" cmpd="sng" algn="ctr">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$1,000</a:t>
                      </a:r>
                      <a:endParaRPr sz="1200" dirty="0">
                        <a:solidFill>
                          <a:schemeClr val="dk1"/>
                        </a:solidFill>
                        <a:latin typeface="Assistant"/>
                        <a:ea typeface="Assistant"/>
                        <a:cs typeface="Assistant"/>
                        <a:sym typeface="Assistant"/>
                      </a:endParaRPr>
                    </a:p>
                  </a:txBody>
                  <a:tcPr marL="0" marR="0" marT="0" marB="0" anchor="ctr">
                    <a:lnL w="9525" cap="flat" cmpd="sng" algn="ctr">
                      <a:solidFill>
                        <a:schemeClr val="dk1">
                          <a:alpha val="0"/>
                        </a:schemeClr>
                      </a:solidFill>
                      <a:prstDash val="solid"/>
                      <a:round/>
                      <a:headEnd type="none" w="sm" len="sm"/>
                      <a:tailEnd type="none" w="sm" len="sm"/>
                    </a:lnL>
                    <a:lnR w="9525" cap="flat" cmpd="sng" algn="ctr">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$1,000</a:t>
                      </a:r>
                      <a:endParaRPr sz="1200" dirty="0">
                        <a:solidFill>
                          <a:schemeClr val="dk1"/>
                        </a:solidFill>
                        <a:latin typeface="Assistant"/>
                        <a:ea typeface="Assistant"/>
                        <a:cs typeface="Assistant"/>
                        <a:sym typeface="Assistant"/>
                      </a:endParaRPr>
                    </a:p>
                  </a:txBody>
                  <a:tcPr marL="0" marR="0" marT="0" marB="0" anchor="ctr">
                    <a:lnL w="9525" cap="flat" cmpd="sng" algn="ctr">
                      <a:solidFill>
                        <a:schemeClr val="dk1">
                          <a:alpha val="0"/>
                        </a:schemeClr>
                      </a:solidFill>
                      <a:prstDash val="solid"/>
                      <a:round/>
                      <a:headEnd type="none" w="sm" len="sm"/>
                      <a:tailEnd type="none" w="sm" len="sm"/>
                    </a:lnL>
                    <a:lnR w="9525" cap="flat" cmpd="sng" algn="ctr">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$1,000</a:t>
                      </a:r>
                      <a:endParaRPr sz="1200" dirty="0">
                        <a:solidFill>
                          <a:schemeClr val="dk1"/>
                        </a:solidFill>
                        <a:latin typeface="Assistant"/>
                        <a:ea typeface="Assistant"/>
                        <a:cs typeface="Assistant"/>
                        <a:sym typeface="Assistant"/>
                      </a:endParaRPr>
                    </a:p>
                  </a:txBody>
                  <a:tcPr marL="0" marR="0" marT="0" marB="0" anchor="ctr">
                    <a:lnL w="9525" cap="flat" cmpd="sng" algn="ctr">
                      <a:solidFill>
                        <a:schemeClr val="dk1">
                          <a:alpha val="0"/>
                        </a:schemeClr>
                      </a:solidFill>
                      <a:prstDash val="solid"/>
                      <a:round/>
                      <a:headEnd type="none" w="sm" len="sm"/>
                      <a:tailEnd type="none" w="sm" len="sm"/>
                    </a:lnL>
                    <a:lnR w="9525" cap="flat" cmpd="sng" algn="ctr">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solidFill>
                            <a:schemeClr val="dk1"/>
                          </a:solidFill>
                          <a:latin typeface="Assistant"/>
                          <a:ea typeface="Assistant"/>
                          <a:cs typeface="Assistant"/>
                          <a:sym typeface="Assistant"/>
                        </a:rPr>
                        <a:t>$4,000</a:t>
                      </a:r>
                      <a:endParaRPr sz="1200" dirty="0">
                        <a:solidFill>
                          <a:schemeClr val="dk1"/>
                        </a:solidFill>
                        <a:latin typeface="Assistant"/>
                        <a:ea typeface="Assistant"/>
                        <a:cs typeface="Assistant"/>
                        <a:sym typeface="Assistant"/>
                      </a:endParaRPr>
                    </a:p>
                  </a:txBody>
                  <a:tcPr marL="0" marR="0" marT="0" marB="0" anchor="ctr">
                    <a:lnL w="9525" cap="flat" cmpd="sng" algn="ctr">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lgn="ctr">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ORGANIZATIONAL CHART</a:t>
            </a:r>
            <a:r>
              <a:rPr lang="en" sz="1000" dirty="0"/>
              <a:t>(after succesful platform launch)</a:t>
            </a:r>
            <a:endParaRPr dirty="0"/>
          </a:p>
        </p:txBody>
      </p:sp>
      <p:sp>
        <p:nvSpPr>
          <p:cNvPr id="498" name="Google Shape;498;p44"/>
          <p:cNvSpPr txBox="1"/>
          <p:nvPr/>
        </p:nvSpPr>
        <p:spPr>
          <a:xfrm>
            <a:off x="716549" y="2628146"/>
            <a:ext cx="8958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CEO</a:t>
            </a:r>
            <a:endParaRPr sz="1800">
              <a:solidFill>
                <a:schemeClr val="dk1"/>
              </a:solidFill>
              <a:latin typeface="Be Vietnam Pro Black"/>
              <a:ea typeface="Be Vietnam Pro Black"/>
              <a:cs typeface="Be Vietnam Pro Black"/>
              <a:sym typeface="Be Vietnam Pro Black"/>
            </a:endParaRPr>
          </a:p>
        </p:txBody>
      </p:sp>
      <p:sp>
        <p:nvSpPr>
          <p:cNvPr id="499" name="Google Shape;499;p44"/>
          <p:cNvSpPr txBox="1"/>
          <p:nvPr/>
        </p:nvSpPr>
        <p:spPr>
          <a:xfrm>
            <a:off x="2572750" y="1703071"/>
            <a:ext cx="8958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CTO</a:t>
            </a:r>
            <a:endParaRPr sz="1800">
              <a:solidFill>
                <a:schemeClr val="dk1"/>
              </a:solidFill>
              <a:latin typeface="Be Vietnam Pro Black"/>
              <a:ea typeface="Be Vietnam Pro Black"/>
              <a:cs typeface="Be Vietnam Pro Black"/>
              <a:sym typeface="Be Vietnam Pro Black"/>
            </a:endParaRPr>
          </a:p>
        </p:txBody>
      </p:sp>
      <p:sp>
        <p:nvSpPr>
          <p:cNvPr id="500" name="Google Shape;500;p44"/>
          <p:cNvSpPr txBox="1"/>
          <p:nvPr/>
        </p:nvSpPr>
        <p:spPr>
          <a:xfrm>
            <a:off x="2572750" y="3553221"/>
            <a:ext cx="8958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Be Vietnam Pro Black"/>
                <a:ea typeface="Be Vietnam Pro Black"/>
                <a:cs typeface="Be Vietnam Pro Black"/>
                <a:sym typeface="Be Vietnam Pro Black"/>
              </a:rPr>
              <a:t>CFO</a:t>
            </a:r>
            <a:endParaRPr sz="1800">
              <a:solidFill>
                <a:schemeClr val="dk1"/>
              </a:solidFill>
              <a:latin typeface="Be Vietnam Pro Black"/>
              <a:ea typeface="Be Vietnam Pro Black"/>
              <a:cs typeface="Be Vietnam Pro Black"/>
              <a:sym typeface="Be Vietnam Pro Black"/>
            </a:endParaRPr>
          </a:p>
        </p:txBody>
      </p:sp>
      <p:sp>
        <p:nvSpPr>
          <p:cNvPr id="501" name="Google Shape;501;p44"/>
          <p:cNvSpPr txBox="1"/>
          <p:nvPr/>
        </p:nvSpPr>
        <p:spPr>
          <a:xfrm>
            <a:off x="4203650" y="1439971"/>
            <a:ext cx="15879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DIRECTOR OF HR</a:t>
            </a:r>
            <a:endParaRPr sz="1200">
              <a:solidFill>
                <a:schemeClr val="dk1"/>
              </a:solidFill>
              <a:latin typeface="Be Vietnam Pro Black"/>
              <a:ea typeface="Be Vietnam Pro Black"/>
              <a:cs typeface="Be Vietnam Pro Black"/>
              <a:sym typeface="Be Vietnam Pro Black"/>
            </a:endParaRPr>
          </a:p>
        </p:txBody>
      </p:sp>
      <p:sp>
        <p:nvSpPr>
          <p:cNvPr id="502" name="Google Shape;502;p44"/>
          <p:cNvSpPr txBox="1"/>
          <p:nvPr/>
        </p:nvSpPr>
        <p:spPr>
          <a:xfrm>
            <a:off x="4203650" y="1966194"/>
            <a:ext cx="15879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DIRECTOR OF IT</a:t>
            </a:r>
            <a:endParaRPr sz="1200">
              <a:solidFill>
                <a:schemeClr val="dk1"/>
              </a:solidFill>
              <a:latin typeface="Be Vietnam Pro Black"/>
              <a:ea typeface="Be Vietnam Pro Black"/>
              <a:cs typeface="Be Vietnam Pro Black"/>
              <a:sym typeface="Be Vietnam Pro Black"/>
            </a:endParaRPr>
          </a:p>
        </p:txBody>
      </p:sp>
      <p:sp>
        <p:nvSpPr>
          <p:cNvPr id="503" name="Google Shape;503;p44"/>
          <p:cNvSpPr txBox="1"/>
          <p:nvPr/>
        </p:nvSpPr>
        <p:spPr>
          <a:xfrm>
            <a:off x="6285150" y="1439971"/>
            <a:ext cx="21423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SYSTEM ADMINISTRATOR</a:t>
            </a:r>
            <a:endParaRPr sz="1200">
              <a:solidFill>
                <a:schemeClr val="dk1"/>
              </a:solidFill>
              <a:latin typeface="Be Vietnam Pro Black"/>
              <a:ea typeface="Be Vietnam Pro Black"/>
              <a:cs typeface="Be Vietnam Pro Black"/>
              <a:sym typeface="Be Vietnam Pro Black"/>
            </a:endParaRPr>
          </a:p>
        </p:txBody>
      </p:sp>
      <p:sp>
        <p:nvSpPr>
          <p:cNvPr id="504" name="Google Shape;504;p44"/>
          <p:cNvSpPr txBox="1"/>
          <p:nvPr/>
        </p:nvSpPr>
        <p:spPr>
          <a:xfrm>
            <a:off x="6285150" y="1966194"/>
            <a:ext cx="21423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IT MANAGER</a:t>
            </a:r>
            <a:endParaRPr sz="1200">
              <a:solidFill>
                <a:schemeClr val="dk1"/>
              </a:solidFill>
              <a:latin typeface="Be Vietnam Pro Black"/>
              <a:ea typeface="Be Vietnam Pro Black"/>
              <a:cs typeface="Be Vietnam Pro Black"/>
              <a:sym typeface="Be Vietnam Pro Black"/>
            </a:endParaRPr>
          </a:p>
        </p:txBody>
      </p:sp>
      <p:sp>
        <p:nvSpPr>
          <p:cNvPr id="505" name="Google Shape;505;p44"/>
          <p:cNvSpPr txBox="1"/>
          <p:nvPr/>
        </p:nvSpPr>
        <p:spPr>
          <a:xfrm>
            <a:off x="4203650" y="3290100"/>
            <a:ext cx="15879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CONTROLLER</a:t>
            </a:r>
            <a:endParaRPr sz="1200">
              <a:solidFill>
                <a:schemeClr val="dk1"/>
              </a:solidFill>
              <a:latin typeface="Be Vietnam Pro Black"/>
              <a:ea typeface="Be Vietnam Pro Black"/>
              <a:cs typeface="Be Vietnam Pro Black"/>
              <a:sym typeface="Be Vietnam Pro Black"/>
            </a:endParaRPr>
          </a:p>
        </p:txBody>
      </p:sp>
      <p:sp>
        <p:nvSpPr>
          <p:cNvPr id="506" name="Google Shape;506;p44"/>
          <p:cNvSpPr txBox="1"/>
          <p:nvPr/>
        </p:nvSpPr>
        <p:spPr>
          <a:xfrm>
            <a:off x="4203650" y="3816323"/>
            <a:ext cx="15879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TREASURER</a:t>
            </a:r>
            <a:endParaRPr sz="1200">
              <a:solidFill>
                <a:schemeClr val="dk1"/>
              </a:solidFill>
              <a:latin typeface="Be Vietnam Pro Black"/>
              <a:ea typeface="Be Vietnam Pro Black"/>
              <a:cs typeface="Be Vietnam Pro Black"/>
              <a:sym typeface="Be Vietnam Pro Black"/>
            </a:endParaRPr>
          </a:p>
        </p:txBody>
      </p:sp>
      <p:sp>
        <p:nvSpPr>
          <p:cNvPr id="507" name="Google Shape;507;p44"/>
          <p:cNvSpPr txBox="1"/>
          <p:nvPr/>
        </p:nvSpPr>
        <p:spPr>
          <a:xfrm>
            <a:off x="6285150" y="2763878"/>
            <a:ext cx="21423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ACCOUNTING MANAGER</a:t>
            </a:r>
            <a:endParaRPr sz="1200">
              <a:solidFill>
                <a:schemeClr val="dk1"/>
              </a:solidFill>
              <a:latin typeface="Be Vietnam Pro Black"/>
              <a:ea typeface="Be Vietnam Pro Black"/>
              <a:cs typeface="Be Vietnam Pro Black"/>
              <a:sym typeface="Be Vietnam Pro Black"/>
            </a:endParaRPr>
          </a:p>
        </p:txBody>
      </p:sp>
      <p:sp>
        <p:nvSpPr>
          <p:cNvPr id="508" name="Google Shape;508;p44"/>
          <p:cNvSpPr txBox="1"/>
          <p:nvPr/>
        </p:nvSpPr>
        <p:spPr>
          <a:xfrm>
            <a:off x="6285150" y="3290100"/>
            <a:ext cx="21423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FINANCIAL ANALYST </a:t>
            </a:r>
            <a:endParaRPr sz="1200">
              <a:solidFill>
                <a:schemeClr val="dk1"/>
              </a:solidFill>
              <a:latin typeface="Be Vietnam Pro Black"/>
              <a:ea typeface="Be Vietnam Pro Black"/>
              <a:cs typeface="Be Vietnam Pro Black"/>
              <a:sym typeface="Be Vietnam Pro Black"/>
            </a:endParaRPr>
          </a:p>
        </p:txBody>
      </p:sp>
      <p:sp>
        <p:nvSpPr>
          <p:cNvPr id="509" name="Google Shape;509;p44"/>
          <p:cNvSpPr txBox="1"/>
          <p:nvPr/>
        </p:nvSpPr>
        <p:spPr>
          <a:xfrm>
            <a:off x="6285150" y="3816323"/>
            <a:ext cx="2142300" cy="3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e Vietnam Pro Black"/>
                <a:ea typeface="Be Vietnam Pro Black"/>
                <a:cs typeface="Be Vietnam Pro Black"/>
                <a:sym typeface="Be Vietnam Pro Black"/>
              </a:rPr>
              <a:t>ACCOUNTS PAYABLE</a:t>
            </a:r>
            <a:endParaRPr sz="1200">
              <a:solidFill>
                <a:schemeClr val="dk1"/>
              </a:solidFill>
              <a:latin typeface="Be Vietnam Pro Black"/>
              <a:ea typeface="Be Vietnam Pro Black"/>
              <a:cs typeface="Be Vietnam Pro Black"/>
              <a:sym typeface="Be Vietnam Pro Black"/>
            </a:endParaRPr>
          </a:p>
        </p:txBody>
      </p:sp>
      <p:cxnSp>
        <p:nvCxnSpPr>
          <p:cNvPr id="510" name="Google Shape;510;p44"/>
          <p:cNvCxnSpPr>
            <a:stCxn id="498" idx="3"/>
            <a:endCxn id="499" idx="1"/>
          </p:cNvCxnSpPr>
          <p:nvPr/>
        </p:nvCxnSpPr>
        <p:spPr>
          <a:xfrm rot="10800000" flipH="1">
            <a:off x="1612349" y="1888346"/>
            <a:ext cx="960300" cy="925200"/>
          </a:xfrm>
          <a:prstGeom prst="bentConnector3">
            <a:avLst>
              <a:gd name="adj1" fmla="val 50005"/>
            </a:avLst>
          </a:prstGeom>
          <a:noFill/>
          <a:ln w="9525" cap="flat" cmpd="sng">
            <a:solidFill>
              <a:schemeClr val="dk1"/>
            </a:solidFill>
            <a:prstDash val="solid"/>
            <a:round/>
            <a:headEnd type="none" w="med" len="med"/>
            <a:tailEnd type="none" w="med" len="med"/>
          </a:ln>
        </p:spPr>
      </p:cxnSp>
      <p:cxnSp>
        <p:nvCxnSpPr>
          <p:cNvPr id="511" name="Google Shape;511;p44"/>
          <p:cNvCxnSpPr>
            <a:stCxn id="498" idx="3"/>
            <a:endCxn id="500" idx="1"/>
          </p:cNvCxnSpPr>
          <p:nvPr/>
        </p:nvCxnSpPr>
        <p:spPr>
          <a:xfrm>
            <a:off x="1612349" y="2813546"/>
            <a:ext cx="960300" cy="925200"/>
          </a:xfrm>
          <a:prstGeom prst="bentConnector3">
            <a:avLst>
              <a:gd name="adj1" fmla="val 50005"/>
            </a:avLst>
          </a:prstGeom>
          <a:noFill/>
          <a:ln w="9525" cap="flat" cmpd="sng">
            <a:solidFill>
              <a:schemeClr val="dk1"/>
            </a:solidFill>
            <a:prstDash val="solid"/>
            <a:round/>
            <a:headEnd type="none" w="med" len="med"/>
            <a:tailEnd type="none" w="med" len="med"/>
          </a:ln>
        </p:spPr>
      </p:cxnSp>
      <p:cxnSp>
        <p:nvCxnSpPr>
          <p:cNvPr id="512" name="Google Shape;512;p44"/>
          <p:cNvCxnSpPr>
            <a:stCxn id="499" idx="3"/>
            <a:endCxn id="501" idx="1"/>
          </p:cNvCxnSpPr>
          <p:nvPr/>
        </p:nvCxnSpPr>
        <p:spPr>
          <a:xfrm rot="10800000" flipH="1">
            <a:off x="3468550" y="1625371"/>
            <a:ext cx="735000" cy="263100"/>
          </a:xfrm>
          <a:prstGeom prst="bentConnector3">
            <a:avLst>
              <a:gd name="adj1" fmla="val 50007"/>
            </a:avLst>
          </a:prstGeom>
          <a:noFill/>
          <a:ln w="9525" cap="flat" cmpd="sng">
            <a:solidFill>
              <a:schemeClr val="dk1"/>
            </a:solidFill>
            <a:prstDash val="solid"/>
            <a:round/>
            <a:headEnd type="none" w="med" len="med"/>
            <a:tailEnd type="none" w="med" len="med"/>
          </a:ln>
        </p:spPr>
      </p:cxnSp>
      <p:cxnSp>
        <p:nvCxnSpPr>
          <p:cNvPr id="513" name="Google Shape;513;p44"/>
          <p:cNvCxnSpPr>
            <a:stCxn id="499" idx="3"/>
            <a:endCxn id="502" idx="1"/>
          </p:cNvCxnSpPr>
          <p:nvPr/>
        </p:nvCxnSpPr>
        <p:spPr>
          <a:xfrm>
            <a:off x="3468550" y="1888471"/>
            <a:ext cx="735000" cy="263100"/>
          </a:xfrm>
          <a:prstGeom prst="bentConnector3">
            <a:avLst>
              <a:gd name="adj1" fmla="val 50007"/>
            </a:avLst>
          </a:prstGeom>
          <a:noFill/>
          <a:ln w="9525" cap="flat" cmpd="sng">
            <a:solidFill>
              <a:schemeClr val="dk1"/>
            </a:solidFill>
            <a:prstDash val="solid"/>
            <a:round/>
            <a:headEnd type="none" w="med" len="med"/>
            <a:tailEnd type="none" w="med" len="med"/>
          </a:ln>
        </p:spPr>
      </p:cxnSp>
      <p:cxnSp>
        <p:nvCxnSpPr>
          <p:cNvPr id="514" name="Google Shape;514;p44"/>
          <p:cNvCxnSpPr>
            <a:stCxn id="500" idx="3"/>
            <a:endCxn id="505" idx="1"/>
          </p:cNvCxnSpPr>
          <p:nvPr/>
        </p:nvCxnSpPr>
        <p:spPr>
          <a:xfrm rot="10800000" flipH="1">
            <a:off x="3468550" y="3475521"/>
            <a:ext cx="735000" cy="263100"/>
          </a:xfrm>
          <a:prstGeom prst="bentConnector3">
            <a:avLst>
              <a:gd name="adj1" fmla="val 50007"/>
            </a:avLst>
          </a:prstGeom>
          <a:noFill/>
          <a:ln w="9525" cap="flat" cmpd="sng">
            <a:solidFill>
              <a:schemeClr val="dk1"/>
            </a:solidFill>
            <a:prstDash val="solid"/>
            <a:round/>
            <a:headEnd type="none" w="med" len="med"/>
            <a:tailEnd type="none" w="med" len="med"/>
          </a:ln>
        </p:spPr>
      </p:cxnSp>
      <p:cxnSp>
        <p:nvCxnSpPr>
          <p:cNvPr id="515" name="Google Shape;515;p44"/>
          <p:cNvCxnSpPr>
            <a:stCxn id="500" idx="3"/>
            <a:endCxn id="506" idx="1"/>
          </p:cNvCxnSpPr>
          <p:nvPr/>
        </p:nvCxnSpPr>
        <p:spPr>
          <a:xfrm>
            <a:off x="3468550" y="3738621"/>
            <a:ext cx="735000" cy="263100"/>
          </a:xfrm>
          <a:prstGeom prst="bentConnector3">
            <a:avLst>
              <a:gd name="adj1" fmla="val 50007"/>
            </a:avLst>
          </a:prstGeom>
          <a:noFill/>
          <a:ln w="9525" cap="flat" cmpd="sng">
            <a:solidFill>
              <a:schemeClr val="dk1"/>
            </a:solidFill>
            <a:prstDash val="solid"/>
            <a:round/>
            <a:headEnd type="none" w="med" len="med"/>
            <a:tailEnd type="none" w="med" len="med"/>
          </a:ln>
        </p:spPr>
      </p:cxnSp>
      <p:cxnSp>
        <p:nvCxnSpPr>
          <p:cNvPr id="516" name="Google Shape;516;p44"/>
          <p:cNvCxnSpPr>
            <a:stCxn id="502" idx="3"/>
            <a:endCxn id="503" idx="1"/>
          </p:cNvCxnSpPr>
          <p:nvPr/>
        </p:nvCxnSpPr>
        <p:spPr>
          <a:xfrm rot="10800000" flipH="1">
            <a:off x="5791550" y="1625394"/>
            <a:ext cx="493500" cy="5262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517" name="Google Shape;517;p44"/>
          <p:cNvCxnSpPr>
            <a:stCxn id="502" idx="3"/>
            <a:endCxn id="504" idx="1"/>
          </p:cNvCxnSpPr>
          <p:nvPr/>
        </p:nvCxnSpPr>
        <p:spPr>
          <a:xfrm>
            <a:off x="5791550" y="2151594"/>
            <a:ext cx="493500" cy="6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518" name="Google Shape;518;p44"/>
          <p:cNvCxnSpPr>
            <a:stCxn id="505" idx="3"/>
            <a:endCxn id="507" idx="1"/>
          </p:cNvCxnSpPr>
          <p:nvPr/>
        </p:nvCxnSpPr>
        <p:spPr>
          <a:xfrm rot="10800000" flipH="1">
            <a:off x="5791550" y="2949300"/>
            <a:ext cx="493500" cy="5262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519" name="Google Shape;519;p44"/>
          <p:cNvCxnSpPr>
            <a:stCxn id="505" idx="3"/>
            <a:endCxn id="509" idx="1"/>
          </p:cNvCxnSpPr>
          <p:nvPr/>
        </p:nvCxnSpPr>
        <p:spPr>
          <a:xfrm>
            <a:off x="5791550" y="3475500"/>
            <a:ext cx="493500" cy="5262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520" name="Google Shape;520;p44"/>
          <p:cNvCxnSpPr>
            <a:stCxn id="505" idx="3"/>
            <a:endCxn id="508" idx="1"/>
          </p:cNvCxnSpPr>
          <p:nvPr/>
        </p:nvCxnSpPr>
        <p:spPr>
          <a:xfrm>
            <a:off x="5791550" y="3475500"/>
            <a:ext cx="493500" cy="600"/>
          </a:xfrm>
          <a:prstGeom prst="bentConnector3">
            <a:avLst>
              <a:gd name="adj1" fmla="val 50010"/>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46"/>
          <p:cNvSpPr txBox="1">
            <a:spLocks noGrp="1"/>
          </p:cNvSpPr>
          <p:nvPr>
            <p:ph type="title"/>
          </p:nvPr>
        </p:nvSpPr>
        <p:spPr>
          <a:xfrm>
            <a:off x="832800" y="728375"/>
            <a:ext cx="4448100" cy="6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540" name="Google Shape;540;p46"/>
          <p:cNvSpPr txBox="1">
            <a:spLocks noGrp="1"/>
          </p:cNvSpPr>
          <p:nvPr>
            <p:ph type="subTitle" idx="1"/>
          </p:nvPr>
        </p:nvSpPr>
        <p:spPr>
          <a:xfrm>
            <a:off x="832750" y="1400975"/>
            <a:ext cx="4448100" cy="120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Do you have any questions?</a:t>
            </a:r>
            <a:endParaRPr b="1"/>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541" name="Google Shape;541;p46"/>
          <p:cNvSpPr txBox="1"/>
          <p:nvPr/>
        </p:nvSpPr>
        <p:spPr>
          <a:xfrm>
            <a:off x="832750" y="3626693"/>
            <a:ext cx="44481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Assistant"/>
                <a:ea typeface="Assistant"/>
                <a:cs typeface="Assistant"/>
                <a:sym typeface="Assistant"/>
              </a:rPr>
              <a:t>Please keep this slide for attribution</a:t>
            </a:r>
            <a:endParaRPr sz="1000">
              <a:solidFill>
                <a:schemeClr val="dk1"/>
              </a:solidFill>
              <a:latin typeface="Assistant"/>
              <a:ea typeface="Assistant"/>
              <a:cs typeface="Assistant"/>
              <a:sym typeface="Assistant"/>
            </a:endParaRPr>
          </a:p>
        </p:txBody>
      </p:sp>
      <p:grpSp>
        <p:nvGrpSpPr>
          <p:cNvPr id="542" name="Google Shape;542;p46"/>
          <p:cNvGrpSpPr/>
          <p:nvPr/>
        </p:nvGrpSpPr>
        <p:grpSpPr>
          <a:xfrm>
            <a:off x="908989" y="2716479"/>
            <a:ext cx="309413" cy="309397"/>
            <a:chOff x="266768" y="1721375"/>
            <a:chExt cx="397907" cy="397887"/>
          </a:xfrm>
        </p:grpSpPr>
        <p:sp>
          <p:nvSpPr>
            <p:cNvPr id="543" name="Google Shape;543;p4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46"/>
          <p:cNvGrpSpPr/>
          <p:nvPr/>
        </p:nvGrpSpPr>
        <p:grpSpPr>
          <a:xfrm>
            <a:off x="2058745" y="2716290"/>
            <a:ext cx="309397" cy="309397"/>
            <a:chOff x="1379798" y="1723250"/>
            <a:chExt cx="397887" cy="397887"/>
          </a:xfrm>
        </p:grpSpPr>
        <p:sp>
          <p:nvSpPr>
            <p:cNvPr id="546" name="Google Shape;546;p4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46"/>
          <p:cNvGrpSpPr/>
          <p:nvPr/>
        </p:nvGrpSpPr>
        <p:grpSpPr>
          <a:xfrm>
            <a:off x="1483884" y="2716290"/>
            <a:ext cx="309380" cy="309397"/>
            <a:chOff x="864491" y="1723250"/>
            <a:chExt cx="397866" cy="397887"/>
          </a:xfrm>
        </p:grpSpPr>
        <p:sp>
          <p:nvSpPr>
            <p:cNvPr id="551" name="Google Shape;551;p4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4" name="Google Shape;554;p46"/>
          <p:cNvCxnSpPr/>
          <p:nvPr/>
        </p:nvCxnSpPr>
        <p:spPr>
          <a:xfrm>
            <a:off x="680350" y="4094525"/>
            <a:ext cx="3723300" cy="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46"/>
          <p:cNvGrpSpPr/>
          <p:nvPr/>
        </p:nvGrpSpPr>
        <p:grpSpPr>
          <a:xfrm>
            <a:off x="5163350" y="-1116637"/>
            <a:ext cx="5059150" cy="6593025"/>
            <a:chOff x="5163350" y="-1116637"/>
            <a:chExt cx="5059150" cy="6593025"/>
          </a:xfrm>
        </p:grpSpPr>
        <p:grpSp>
          <p:nvGrpSpPr>
            <p:cNvPr id="556" name="Google Shape;556;p46"/>
            <p:cNvGrpSpPr/>
            <p:nvPr/>
          </p:nvGrpSpPr>
          <p:grpSpPr>
            <a:xfrm>
              <a:off x="5711900" y="1156813"/>
              <a:ext cx="4510600" cy="4319575"/>
              <a:chOff x="5635700" y="623413"/>
              <a:chExt cx="4510600" cy="4319575"/>
            </a:xfrm>
          </p:grpSpPr>
          <p:sp>
            <p:nvSpPr>
              <p:cNvPr id="557" name="Google Shape;557;p46"/>
              <p:cNvSpPr/>
              <p:nvPr/>
            </p:nvSpPr>
            <p:spPr>
              <a:xfrm rot="8100000">
                <a:off x="7211272" y="2354885"/>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8" name="Google Shape;558;p46"/>
              <p:cNvSpPr/>
              <p:nvPr/>
            </p:nvSpPr>
            <p:spPr>
              <a:xfrm rot="8100000">
                <a:off x="6066322" y="1515185"/>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9" name="Google Shape;559;p46"/>
              <p:cNvSpPr/>
              <p:nvPr/>
            </p:nvSpPr>
            <p:spPr>
              <a:xfrm rot="10800000">
                <a:off x="6824994" y="3430388"/>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60" name="Google Shape;560;p46"/>
              <p:cNvSpPr/>
              <p:nvPr/>
            </p:nvSpPr>
            <p:spPr>
              <a:xfrm rot="8100000">
                <a:off x="5590272" y="2945160"/>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561" name="Google Shape;561;p46"/>
            <p:cNvGrpSpPr/>
            <p:nvPr/>
          </p:nvGrpSpPr>
          <p:grpSpPr>
            <a:xfrm>
              <a:off x="5163350" y="-1116637"/>
              <a:ext cx="3118419" cy="2889600"/>
              <a:chOff x="5010950" y="-1269037"/>
              <a:chExt cx="3118419" cy="2889600"/>
            </a:xfrm>
          </p:grpSpPr>
          <p:sp>
            <p:nvSpPr>
              <p:cNvPr id="562" name="Google Shape;562;p46"/>
              <p:cNvSpPr/>
              <p:nvPr/>
            </p:nvSpPr>
            <p:spPr>
              <a:xfrm rot="8100000">
                <a:off x="4965522" y="-377265"/>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63" name="Google Shape;563;p46"/>
              <p:cNvSpPr/>
              <p:nvPr/>
            </p:nvSpPr>
            <p:spPr>
              <a:xfrm rot="10800000">
                <a:off x="6666269" y="-654662"/>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569" name="Google Shape;569;p47"/>
          <p:cNvSpPr txBox="1">
            <a:spLocks noGrp="1"/>
          </p:cNvSpPr>
          <p:nvPr>
            <p:ph type="body" idx="1"/>
          </p:nvPr>
        </p:nvSpPr>
        <p:spPr>
          <a:xfrm>
            <a:off x="720000" y="1215750"/>
            <a:ext cx="3827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Vectors:</a:t>
            </a:r>
            <a:endParaRPr b="1"/>
          </a:p>
          <a:p>
            <a:pPr marL="457200" lvl="0" indent="-304800" algn="l" rtl="0">
              <a:spcBef>
                <a:spcPts val="1000"/>
              </a:spcBef>
              <a:spcAft>
                <a:spcPts val="0"/>
              </a:spcAft>
              <a:buSzPts val="1200"/>
              <a:buChar char="●"/>
            </a:pPr>
            <a:r>
              <a:rPr lang="en" u="sng">
                <a:solidFill>
                  <a:schemeClr val="hlink"/>
                </a:solidFill>
                <a:hlinkClick r:id="rId3"/>
              </a:rPr>
              <a:t>Business card design template</a:t>
            </a:r>
            <a:endParaRPr b="1"/>
          </a:p>
        </p:txBody>
      </p:sp>
      <p:grpSp>
        <p:nvGrpSpPr>
          <p:cNvPr id="570" name="Google Shape;570;p47"/>
          <p:cNvGrpSpPr/>
          <p:nvPr/>
        </p:nvGrpSpPr>
        <p:grpSpPr>
          <a:xfrm>
            <a:off x="5156828" y="1150481"/>
            <a:ext cx="4184690" cy="4543692"/>
            <a:chOff x="5128398" y="1450651"/>
            <a:chExt cx="3631598" cy="3943150"/>
          </a:xfrm>
        </p:grpSpPr>
        <p:grpSp>
          <p:nvGrpSpPr>
            <p:cNvPr id="571" name="Google Shape;571;p47"/>
            <p:cNvGrpSpPr/>
            <p:nvPr/>
          </p:nvGrpSpPr>
          <p:grpSpPr>
            <a:xfrm>
              <a:off x="5128398" y="1694017"/>
              <a:ext cx="3631598" cy="3699784"/>
              <a:chOff x="5128398" y="1694017"/>
              <a:chExt cx="3631598" cy="3699784"/>
            </a:xfrm>
          </p:grpSpPr>
          <p:sp>
            <p:nvSpPr>
              <p:cNvPr id="572" name="Google Shape;572;p47"/>
              <p:cNvSpPr/>
              <p:nvPr/>
            </p:nvSpPr>
            <p:spPr>
              <a:xfrm>
                <a:off x="5917777" y="2551582"/>
                <a:ext cx="2842219" cy="2842219"/>
              </a:xfrm>
              <a:custGeom>
                <a:avLst/>
                <a:gdLst/>
                <a:ahLst/>
                <a:cxnLst/>
                <a:rect l="l" t="t" r="r" b="b"/>
                <a:pathLst>
                  <a:path w="852879" h="852879" extrusionOk="0">
                    <a:moveTo>
                      <a:pt x="290463" y="796560"/>
                    </a:moveTo>
                    <a:lnTo>
                      <a:pt x="56320" y="562416"/>
                    </a:lnTo>
                    <a:cubicBezTo>
                      <a:pt x="-18773" y="487323"/>
                      <a:pt x="-18773" y="365556"/>
                      <a:pt x="56320" y="290463"/>
                    </a:cubicBezTo>
                    <a:lnTo>
                      <a:pt x="290463" y="56320"/>
                    </a:lnTo>
                    <a:cubicBezTo>
                      <a:pt x="365556" y="-18773"/>
                      <a:pt x="487323" y="-18773"/>
                      <a:pt x="562416" y="56320"/>
                    </a:cubicBezTo>
                    <a:lnTo>
                      <a:pt x="796560" y="290463"/>
                    </a:lnTo>
                    <a:cubicBezTo>
                      <a:pt x="871653" y="365556"/>
                      <a:pt x="871653" y="487323"/>
                      <a:pt x="796560" y="562416"/>
                    </a:cubicBezTo>
                    <a:lnTo>
                      <a:pt x="562416" y="796560"/>
                    </a:lnTo>
                    <a:cubicBezTo>
                      <a:pt x="487323" y="871652"/>
                      <a:pt x="365556" y="871652"/>
                      <a:pt x="290463" y="796560"/>
                    </a:cubicBezTo>
                    <a:close/>
                  </a:path>
                </a:pathLst>
              </a:custGeom>
              <a:solidFill>
                <a:srgbClr val="FFFFFF">
                  <a:alpha val="253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47"/>
              <p:cNvSpPr/>
              <p:nvPr/>
            </p:nvSpPr>
            <p:spPr>
              <a:xfrm>
                <a:off x="6162689" y="2494212"/>
                <a:ext cx="1355444" cy="1355444"/>
              </a:xfrm>
              <a:custGeom>
                <a:avLst/>
                <a:gdLst/>
                <a:ahLst/>
                <a:cxnLst/>
                <a:rect l="l" t="t" r="r" b="b"/>
                <a:pathLst>
                  <a:path w="406735" h="406735" extrusionOk="0">
                    <a:moveTo>
                      <a:pt x="138517" y="379866"/>
                    </a:moveTo>
                    <a:lnTo>
                      <a:pt x="26870" y="268219"/>
                    </a:lnTo>
                    <a:cubicBezTo>
                      <a:pt x="-8957" y="232393"/>
                      <a:pt x="-8957" y="174343"/>
                      <a:pt x="26870" y="138517"/>
                    </a:cubicBezTo>
                    <a:lnTo>
                      <a:pt x="138517" y="26869"/>
                    </a:lnTo>
                    <a:cubicBezTo>
                      <a:pt x="174343" y="-8956"/>
                      <a:pt x="232393" y="-8956"/>
                      <a:pt x="268219" y="26869"/>
                    </a:cubicBezTo>
                    <a:lnTo>
                      <a:pt x="379866" y="138517"/>
                    </a:lnTo>
                    <a:cubicBezTo>
                      <a:pt x="415692" y="174343"/>
                      <a:pt x="415692" y="232393"/>
                      <a:pt x="379866" y="268219"/>
                    </a:cubicBezTo>
                    <a:lnTo>
                      <a:pt x="268219" y="379866"/>
                    </a:lnTo>
                    <a:cubicBezTo>
                      <a:pt x="232393" y="415692"/>
                      <a:pt x="174343" y="415692"/>
                      <a:pt x="138517" y="379866"/>
                    </a:cubicBezTo>
                    <a:close/>
                  </a:path>
                </a:pathLst>
              </a:custGeom>
              <a:solidFill>
                <a:srgbClr val="FF36FF">
                  <a:alpha val="436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47"/>
              <p:cNvSpPr/>
              <p:nvPr/>
            </p:nvSpPr>
            <p:spPr>
              <a:xfrm>
                <a:off x="5913664" y="1694017"/>
                <a:ext cx="1355444" cy="1355344"/>
              </a:xfrm>
              <a:custGeom>
                <a:avLst/>
                <a:gdLst/>
                <a:ahLst/>
                <a:cxnLst/>
                <a:rect l="l" t="t" r="r" b="b"/>
                <a:pathLst>
                  <a:path w="406735" h="406705" extrusionOk="0">
                    <a:moveTo>
                      <a:pt x="138517" y="379866"/>
                    </a:moveTo>
                    <a:lnTo>
                      <a:pt x="26869" y="268219"/>
                    </a:lnTo>
                    <a:cubicBezTo>
                      <a:pt x="-8956" y="232393"/>
                      <a:pt x="-8956" y="174343"/>
                      <a:pt x="26869" y="138517"/>
                    </a:cubicBezTo>
                    <a:lnTo>
                      <a:pt x="138517" y="26869"/>
                    </a:lnTo>
                    <a:cubicBezTo>
                      <a:pt x="174343" y="-8956"/>
                      <a:pt x="232393" y="-8956"/>
                      <a:pt x="268219" y="26869"/>
                    </a:cubicBezTo>
                    <a:lnTo>
                      <a:pt x="379866" y="138517"/>
                    </a:lnTo>
                    <a:cubicBezTo>
                      <a:pt x="415692" y="174343"/>
                      <a:pt x="415692" y="232393"/>
                      <a:pt x="379866" y="268219"/>
                    </a:cubicBezTo>
                    <a:lnTo>
                      <a:pt x="268219" y="379866"/>
                    </a:lnTo>
                    <a:cubicBezTo>
                      <a:pt x="232393" y="415651"/>
                      <a:pt x="174302" y="415651"/>
                      <a:pt x="138517" y="379866"/>
                    </a:cubicBezTo>
                    <a:close/>
                  </a:path>
                </a:pathLst>
              </a:custGeom>
              <a:solidFill>
                <a:srgbClr val="4B01FF">
                  <a:alpha val="531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47"/>
              <p:cNvSpPr/>
              <p:nvPr/>
            </p:nvSpPr>
            <p:spPr>
              <a:xfrm>
                <a:off x="7150062" y="2519931"/>
                <a:ext cx="1489741" cy="1490281"/>
              </a:xfrm>
              <a:custGeom>
                <a:avLst/>
                <a:gdLst/>
                <a:ahLst/>
                <a:cxnLst/>
                <a:rect l="l" t="t" r="r" b="b"/>
                <a:pathLst>
                  <a:path w="447034" h="447196" extrusionOk="0">
                    <a:moveTo>
                      <a:pt x="223558" y="447196"/>
                    </a:moveTo>
                    <a:cubicBezTo>
                      <a:pt x="193642" y="447196"/>
                      <a:pt x="165548" y="435538"/>
                      <a:pt x="144377" y="414407"/>
                    </a:cubicBezTo>
                    <a:lnTo>
                      <a:pt x="144377" y="414407"/>
                    </a:lnTo>
                    <a:lnTo>
                      <a:pt x="32729" y="302759"/>
                    </a:lnTo>
                    <a:cubicBezTo>
                      <a:pt x="-10910" y="259120"/>
                      <a:pt x="-10910" y="188076"/>
                      <a:pt x="32729" y="144437"/>
                    </a:cubicBezTo>
                    <a:lnTo>
                      <a:pt x="144377" y="32790"/>
                    </a:lnTo>
                    <a:cubicBezTo>
                      <a:pt x="165508" y="11659"/>
                      <a:pt x="193642" y="0"/>
                      <a:pt x="223517" y="0"/>
                    </a:cubicBezTo>
                    <a:cubicBezTo>
                      <a:pt x="253433" y="0"/>
                      <a:pt x="281527" y="11659"/>
                      <a:pt x="302658" y="32790"/>
                    </a:cubicBezTo>
                    <a:lnTo>
                      <a:pt x="414305" y="144437"/>
                    </a:lnTo>
                    <a:cubicBezTo>
                      <a:pt x="457944" y="188076"/>
                      <a:pt x="457944" y="259120"/>
                      <a:pt x="414305" y="302759"/>
                    </a:cubicBezTo>
                    <a:lnTo>
                      <a:pt x="302658" y="414407"/>
                    </a:lnTo>
                    <a:cubicBezTo>
                      <a:pt x="281568" y="435578"/>
                      <a:pt x="253473" y="447196"/>
                      <a:pt x="223558" y="447196"/>
                    </a:cubicBezTo>
                    <a:close/>
                    <a:moveTo>
                      <a:pt x="223558" y="40481"/>
                    </a:moveTo>
                    <a:cubicBezTo>
                      <a:pt x="204451" y="40481"/>
                      <a:pt x="186518" y="47930"/>
                      <a:pt x="173037" y="61410"/>
                    </a:cubicBezTo>
                    <a:lnTo>
                      <a:pt x="61390" y="173057"/>
                    </a:lnTo>
                    <a:cubicBezTo>
                      <a:pt x="33539" y="200908"/>
                      <a:pt x="33539" y="246247"/>
                      <a:pt x="61390" y="274139"/>
                    </a:cubicBezTo>
                    <a:lnTo>
                      <a:pt x="173037" y="385786"/>
                    </a:lnTo>
                    <a:cubicBezTo>
                      <a:pt x="186518" y="399266"/>
                      <a:pt x="204491" y="406715"/>
                      <a:pt x="223558" y="406715"/>
                    </a:cubicBezTo>
                    <a:cubicBezTo>
                      <a:pt x="242625" y="406715"/>
                      <a:pt x="260598" y="399266"/>
                      <a:pt x="274078" y="385786"/>
                    </a:cubicBezTo>
                    <a:lnTo>
                      <a:pt x="385726" y="274139"/>
                    </a:lnTo>
                    <a:cubicBezTo>
                      <a:pt x="413577" y="246288"/>
                      <a:pt x="413577" y="200949"/>
                      <a:pt x="385726" y="173057"/>
                    </a:cubicBezTo>
                    <a:lnTo>
                      <a:pt x="274078" y="61410"/>
                    </a:lnTo>
                    <a:cubicBezTo>
                      <a:pt x="260598" y="47930"/>
                      <a:pt x="242625" y="40481"/>
                      <a:pt x="223558" y="40481"/>
                    </a:cubicBezTo>
                    <a:close/>
                  </a:path>
                </a:pathLst>
              </a:custGeom>
              <a:solidFill>
                <a:srgbClr val="FFFFFF">
                  <a:alpha val="253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47"/>
              <p:cNvSpPr/>
              <p:nvPr/>
            </p:nvSpPr>
            <p:spPr>
              <a:xfrm>
                <a:off x="5128398" y="3491423"/>
                <a:ext cx="1490281" cy="1489807"/>
              </a:xfrm>
              <a:custGeom>
                <a:avLst/>
                <a:gdLst/>
                <a:ahLst/>
                <a:cxnLst/>
                <a:rect l="l" t="t" r="r" b="b"/>
                <a:pathLst>
                  <a:path w="447196" h="447054" extrusionOk="0">
                    <a:moveTo>
                      <a:pt x="223578" y="447055"/>
                    </a:moveTo>
                    <a:cubicBezTo>
                      <a:pt x="194917" y="447055"/>
                      <a:pt x="166257" y="436125"/>
                      <a:pt x="144437" y="414305"/>
                    </a:cubicBezTo>
                    <a:lnTo>
                      <a:pt x="32790" y="302658"/>
                    </a:lnTo>
                    <a:cubicBezTo>
                      <a:pt x="11659" y="281527"/>
                      <a:pt x="0" y="253392"/>
                      <a:pt x="0" y="223517"/>
                    </a:cubicBezTo>
                    <a:cubicBezTo>
                      <a:pt x="0" y="193601"/>
                      <a:pt x="11659" y="165508"/>
                      <a:pt x="32790" y="144376"/>
                    </a:cubicBezTo>
                    <a:lnTo>
                      <a:pt x="144437" y="32729"/>
                    </a:lnTo>
                    <a:cubicBezTo>
                      <a:pt x="188076" y="-10910"/>
                      <a:pt x="259121" y="-10910"/>
                      <a:pt x="302759" y="32729"/>
                    </a:cubicBezTo>
                    <a:lnTo>
                      <a:pt x="414407" y="144376"/>
                    </a:lnTo>
                    <a:cubicBezTo>
                      <a:pt x="435538" y="165508"/>
                      <a:pt x="447197" y="193642"/>
                      <a:pt x="447197" y="223517"/>
                    </a:cubicBezTo>
                    <a:cubicBezTo>
                      <a:pt x="447197" y="253433"/>
                      <a:pt x="435538" y="281527"/>
                      <a:pt x="414407" y="302658"/>
                    </a:cubicBezTo>
                    <a:lnTo>
                      <a:pt x="302759" y="414305"/>
                    </a:lnTo>
                    <a:cubicBezTo>
                      <a:pt x="280899" y="436125"/>
                      <a:pt x="252239" y="447055"/>
                      <a:pt x="223578" y="447055"/>
                    </a:cubicBezTo>
                    <a:close/>
                    <a:moveTo>
                      <a:pt x="173057" y="385685"/>
                    </a:moveTo>
                    <a:cubicBezTo>
                      <a:pt x="200908" y="413536"/>
                      <a:pt x="246248" y="413536"/>
                      <a:pt x="274139" y="385685"/>
                    </a:cubicBezTo>
                    <a:lnTo>
                      <a:pt x="385787" y="274038"/>
                    </a:lnTo>
                    <a:cubicBezTo>
                      <a:pt x="399267" y="260558"/>
                      <a:pt x="406715" y="242584"/>
                      <a:pt x="406715" y="223517"/>
                    </a:cubicBezTo>
                    <a:cubicBezTo>
                      <a:pt x="406715" y="204410"/>
                      <a:pt x="399267" y="186477"/>
                      <a:pt x="385787" y="172997"/>
                    </a:cubicBezTo>
                    <a:lnTo>
                      <a:pt x="274139" y="61349"/>
                    </a:lnTo>
                    <a:cubicBezTo>
                      <a:pt x="246288" y="33498"/>
                      <a:pt x="200949" y="33498"/>
                      <a:pt x="173057" y="61349"/>
                    </a:cubicBezTo>
                    <a:lnTo>
                      <a:pt x="61410" y="172997"/>
                    </a:lnTo>
                    <a:cubicBezTo>
                      <a:pt x="47930" y="186477"/>
                      <a:pt x="40481" y="204451"/>
                      <a:pt x="40481" y="223517"/>
                    </a:cubicBezTo>
                    <a:cubicBezTo>
                      <a:pt x="40481" y="242584"/>
                      <a:pt x="47930" y="260558"/>
                      <a:pt x="61410" y="274038"/>
                    </a:cubicBezTo>
                    <a:lnTo>
                      <a:pt x="173057" y="385685"/>
                    </a:lnTo>
                    <a:close/>
                  </a:path>
                </a:pathLst>
              </a:custGeom>
              <a:solidFill>
                <a:srgbClr val="FFFFFF">
                  <a:alpha val="253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577;p47"/>
            <p:cNvSpPr/>
            <p:nvPr/>
          </p:nvSpPr>
          <p:spPr>
            <a:xfrm>
              <a:off x="7487149" y="1450651"/>
              <a:ext cx="820588" cy="820527"/>
            </a:xfrm>
            <a:custGeom>
              <a:avLst/>
              <a:gdLst/>
              <a:ahLst/>
              <a:cxnLst/>
              <a:rect l="l" t="t" r="r" b="b"/>
              <a:pathLst>
                <a:path w="406735" h="406705" extrusionOk="0">
                  <a:moveTo>
                    <a:pt x="138517" y="379866"/>
                  </a:moveTo>
                  <a:lnTo>
                    <a:pt x="26869" y="268219"/>
                  </a:lnTo>
                  <a:cubicBezTo>
                    <a:pt x="-8956" y="232393"/>
                    <a:pt x="-8956" y="174343"/>
                    <a:pt x="26869" y="138517"/>
                  </a:cubicBezTo>
                  <a:lnTo>
                    <a:pt x="138517" y="26869"/>
                  </a:lnTo>
                  <a:cubicBezTo>
                    <a:pt x="174343" y="-8956"/>
                    <a:pt x="232393" y="-8956"/>
                    <a:pt x="268219" y="26869"/>
                  </a:cubicBezTo>
                  <a:lnTo>
                    <a:pt x="379866" y="138517"/>
                  </a:lnTo>
                  <a:cubicBezTo>
                    <a:pt x="415692" y="174343"/>
                    <a:pt x="415692" y="232393"/>
                    <a:pt x="379866" y="268219"/>
                  </a:cubicBezTo>
                  <a:lnTo>
                    <a:pt x="268219" y="379866"/>
                  </a:lnTo>
                  <a:cubicBezTo>
                    <a:pt x="232393" y="415651"/>
                    <a:pt x="174302" y="415651"/>
                    <a:pt x="138517" y="379866"/>
                  </a:cubicBezTo>
                  <a:close/>
                </a:path>
              </a:pathLst>
            </a:custGeom>
            <a:solidFill>
              <a:srgbClr val="FFFFFF">
                <a:alpha val="253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18" name="Google Shape;218;p29"/>
          <p:cNvSpPr txBox="1">
            <a:spLocks noGrp="1"/>
          </p:cNvSpPr>
          <p:nvPr>
            <p:ph type="title" idx="2"/>
          </p:nvPr>
        </p:nvSpPr>
        <p:spPr>
          <a:xfrm>
            <a:off x="720000" y="2010270"/>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19" name="Google Shape;219;p29"/>
          <p:cNvSpPr txBox="1">
            <a:spLocks noGrp="1"/>
          </p:cNvSpPr>
          <p:nvPr>
            <p:ph type="subTitle" idx="1"/>
          </p:nvPr>
        </p:nvSpPr>
        <p:spPr>
          <a:xfrm>
            <a:off x="1664075" y="2010270"/>
            <a:ext cx="1879225"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OUR PRODUCT</a:t>
            </a:r>
            <a:endParaRPr dirty="0"/>
          </a:p>
        </p:txBody>
      </p:sp>
      <p:sp>
        <p:nvSpPr>
          <p:cNvPr id="220" name="Google Shape;220;p29"/>
          <p:cNvSpPr txBox="1">
            <a:spLocks noGrp="1"/>
          </p:cNvSpPr>
          <p:nvPr>
            <p:ph type="title" idx="3"/>
          </p:nvPr>
        </p:nvSpPr>
        <p:spPr>
          <a:xfrm>
            <a:off x="720000" y="2754970"/>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21" name="Google Shape;221;p29"/>
          <p:cNvSpPr txBox="1">
            <a:spLocks noGrp="1"/>
          </p:cNvSpPr>
          <p:nvPr>
            <p:ph type="subTitle" idx="4"/>
          </p:nvPr>
        </p:nvSpPr>
        <p:spPr>
          <a:xfrm>
            <a:off x="1664075" y="2754970"/>
            <a:ext cx="2069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TEAM DESCRIPTION</a:t>
            </a:r>
            <a:endParaRPr dirty="0"/>
          </a:p>
        </p:txBody>
      </p:sp>
      <p:sp>
        <p:nvSpPr>
          <p:cNvPr id="222" name="Google Shape;222;p29"/>
          <p:cNvSpPr txBox="1">
            <a:spLocks noGrp="1"/>
          </p:cNvSpPr>
          <p:nvPr>
            <p:ph type="title" idx="5"/>
          </p:nvPr>
        </p:nvSpPr>
        <p:spPr>
          <a:xfrm>
            <a:off x="720000" y="3499670"/>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23" name="Google Shape;223;p29"/>
          <p:cNvSpPr txBox="1">
            <a:spLocks noGrp="1"/>
          </p:cNvSpPr>
          <p:nvPr>
            <p:ph type="subTitle" idx="6"/>
          </p:nvPr>
        </p:nvSpPr>
        <p:spPr>
          <a:xfrm>
            <a:off x="1664075" y="3499670"/>
            <a:ext cx="2069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MARKET ANALYSIS</a:t>
            </a:r>
            <a:endParaRPr dirty="0"/>
          </a:p>
        </p:txBody>
      </p:sp>
      <p:sp>
        <p:nvSpPr>
          <p:cNvPr id="224" name="Google Shape;224;p29"/>
          <p:cNvSpPr txBox="1">
            <a:spLocks noGrp="1"/>
          </p:cNvSpPr>
          <p:nvPr>
            <p:ph type="title" idx="7"/>
          </p:nvPr>
        </p:nvSpPr>
        <p:spPr>
          <a:xfrm>
            <a:off x="4233125" y="2010270"/>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25" name="Google Shape;225;p29"/>
          <p:cNvSpPr txBox="1">
            <a:spLocks noGrp="1"/>
          </p:cNvSpPr>
          <p:nvPr>
            <p:ph type="subTitle" idx="8"/>
          </p:nvPr>
        </p:nvSpPr>
        <p:spPr>
          <a:xfrm>
            <a:off x="5177200" y="2010270"/>
            <a:ext cx="2069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BUSINESS PLAN</a:t>
            </a:r>
            <a:endParaRPr dirty="0"/>
          </a:p>
        </p:txBody>
      </p:sp>
      <p:sp>
        <p:nvSpPr>
          <p:cNvPr id="226" name="Google Shape;226;p29"/>
          <p:cNvSpPr txBox="1">
            <a:spLocks noGrp="1"/>
          </p:cNvSpPr>
          <p:nvPr>
            <p:ph type="title" idx="9"/>
          </p:nvPr>
        </p:nvSpPr>
        <p:spPr>
          <a:xfrm>
            <a:off x="4233125" y="2754970"/>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227" name="Google Shape;227;p29"/>
          <p:cNvSpPr txBox="1">
            <a:spLocks noGrp="1"/>
          </p:cNvSpPr>
          <p:nvPr>
            <p:ph type="subTitle" idx="13"/>
          </p:nvPr>
        </p:nvSpPr>
        <p:spPr>
          <a:xfrm>
            <a:off x="5177200" y="2754970"/>
            <a:ext cx="2069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MK&amp; SALES STRATEGY</a:t>
            </a:r>
            <a:endParaRPr/>
          </a:p>
        </p:txBody>
      </p:sp>
      <p:sp>
        <p:nvSpPr>
          <p:cNvPr id="228" name="Google Shape;228;p29"/>
          <p:cNvSpPr txBox="1">
            <a:spLocks noGrp="1"/>
          </p:cNvSpPr>
          <p:nvPr>
            <p:ph type="title" idx="14"/>
          </p:nvPr>
        </p:nvSpPr>
        <p:spPr>
          <a:xfrm>
            <a:off x="4233125" y="3499670"/>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229" name="Google Shape;229;p29"/>
          <p:cNvSpPr txBox="1">
            <a:spLocks noGrp="1"/>
          </p:cNvSpPr>
          <p:nvPr>
            <p:ph type="subTitle" idx="15"/>
          </p:nvPr>
        </p:nvSpPr>
        <p:spPr>
          <a:xfrm>
            <a:off x="5177200" y="3499670"/>
            <a:ext cx="2069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FINANCIAL PROJECTIONS</a:t>
            </a:r>
            <a:endParaRPr/>
          </a:p>
        </p:txBody>
      </p:sp>
      <p:cxnSp>
        <p:nvCxnSpPr>
          <p:cNvPr id="2" name="Google Shape;248;p31">
            <a:extLst>
              <a:ext uri="{FF2B5EF4-FFF2-40B4-BE49-F238E27FC236}">
                <a16:creationId xmlns:a16="http://schemas.microsoft.com/office/drawing/2014/main" id="{540A824A-97F6-9323-81EB-E167C920161E}"/>
              </a:ext>
            </a:extLst>
          </p:cNvPr>
          <p:cNvCxnSpPr>
            <a:cxnSpLocks/>
          </p:cNvCxnSpPr>
          <p:nvPr/>
        </p:nvCxnSpPr>
        <p:spPr>
          <a:xfrm>
            <a:off x="1129210" y="5549945"/>
            <a:ext cx="32549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583" name="Google Shape;583;p48"/>
          <p:cNvSpPr txBox="1">
            <a:spLocks noGrp="1"/>
          </p:cNvSpPr>
          <p:nvPr>
            <p:ph type="body" idx="4294967295"/>
          </p:nvPr>
        </p:nvSpPr>
        <p:spPr>
          <a:xfrm>
            <a:off x="720000" y="1215750"/>
            <a:ext cx="39633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used in this template? Get them on these websites:</a:t>
            </a:r>
            <a:endParaRPr/>
          </a:p>
          <a:p>
            <a:pPr marL="0" lvl="0" indent="0" algn="l" rtl="0">
              <a:spcBef>
                <a:spcPts val="1000"/>
              </a:spcBef>
              <a:spcAft>
                <a:spcPts val="0"/>
              </a:spcAft>
              <a:buNone/>
            </a:pPr>
            <a:r>
              <a:rPr lang="en" b="1"/>
              <a:t>Vectors:</a:t>
            </a:r>
            <a:endParaRPr b="1"/>
          </a:p>
          <a:p>
            <a:pPr marL="457200" lvl="0" indent="-304800" algn="l" rtl="0">
              <a:spcBef>
                <a:spcPts val="1000"/>
              </a:spcBef>
              <a:spcAft>
                <a:spcPts val="0"/>
              </a:spcAft>
              <a:buSzPts val="1200"/>
              <a:buChar char="●"/>
            </a:pPr>
            <a:r>
              <a:rPr lang="en" u="sng">
                <a:solidFill>
                  <a:schemeClr val="hlink"/>
                </a:solidFill>
                <a:hlinkClick r:id="rId3"/>
              </a:rPr>
              <a:t>Sale poster design template</a:t>
            </a:r>
            <a:endParaRPr b="1"/>
          </a:p>
          <a:p>
            <a:pPr marL="0" lvl="0" indent="0" algn="l" rtl="0">
              <a:spcBef>
                <a:spcPts val="1000"/>
              </a:spcBef>
              <a:spcAft>
                <a:spcPts val="0"/>
              </a:spcAft>
              <a:buNone/>
            </a:pPr>
            <a:r>
              <a:rPr lang="en" b="1"/>
              <a:t>Photos:</a:t>
            </a:r>
            <a:endParaRPr b="1"/>
          </a:p>
          <a:p>
            <a:pPr marL="457200" lvl="0" indent="-304800" algn="l" rtl="0">
              <a:spcBef>
                <a:spcPts val="1000"/>
              </a:spcBef>
              <a:spcAft>
                <a:spcPts val="0"/>
              </a:spcAft>
              <a:buSzPts val="1200"/>
              <a:buChar char="●"/>
            </a:pPr>
            <a:r>
              <a:rPr lang="en" u="sng">
                <a:solidFill>
                  <a:schemeClr val="hlink"/>
                </a:solidFill>
                <a:hlinkClick r:id="rId4"/>
              </a:rPr>
              <a:t>Industrial designers working on 3d model</a:t>
            </a:r>
            <a:endParaRPr/>
          </a:p>
        </p:txBody>
      </p:sp>
      <p:grpSp>
        <p:nvGrpSpPr>
          <p:cNvPr id="584" name="Google Shape;584;p48"/>
          <p:cNvGrpSpPr/>
          <p:nvPr/>
        </p:nvGrpSpPr>
        <p:grpSpPr>
          <a:xfrm>
            <a:off x="5059275" y="-825125"/>
            <a:ext cx="4510600" cy="4143625"/>
            <a:chOff x="4404150" y="-1170400"/>
            <a:chExt cx="4510600" cy="4143625"/>
          </a:xfrm>
        </p:grpSpPr>
        <p:sp>
          <p:nvSpPr>
            <p:cNvPr id="585" name="Google Shape;585;p48"/>
            <p:cNvSpPr/>
            <p:nvPr/>
          </p:nvSpPr>
          <p:spPr>
            <a:xfrm rot="8100000">
              <a:off x="5979722" y="385122"/>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86" name="Google Shape;586;p48"/>
            <p:cNvSpPr/>
            <p:nvPr/>
          </p:nvSpPr>
          <p:spPr>
            <a:xfrm rot="8100000">
              <a:off x="4523647" y="-278628"/>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87" name="Google Shape;587;p48"/>
            <p:cNvSpPr/>
            <p:nvPr/>
          </p:nvSpPr>
          <p:spPr>
            <a:xfrm rot="10800000">
              <a:off x="5593444" y="1460626"/>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88" name="Google Shape;588;p48"/>
            <p:cNvSpPr/>
            <p:nvPr/>
          </p:nvSpPr>
          <p:spPr>
            <a:xfrm rot="8100000">
              <a:off x="4358722" y="97539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2"/>
        <p:cNvGrpSpPr/>
        <p:nvPr/>
      </p:nvGrpSpPr>
      <p:grpSpPr>
        <a:xfrm>
          <a:off x="0" y="0"/>
          <a:ext cx="0" cy="0"/>
          <a:chOff x="0" y="0"/>
          <a:chExt cx="0" cy="0"/>
        </a:xfrm>
      </p:grpSpPr>
      <p:sp>
        <p:nvSpPr>
          <p:cNvPr id="593" name="Google Shape;593;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94" name="Google Shape;594;p4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8"/>
        <p:cNvGrpSpPr/>
        <p:nvPr/>
      </p:nvGrpSpPr>
      <p:grpSpPr>
        <a:xfrm>
          <a:off x="0" y="0"/>
          <a:ext cx="0" cy="0"/>
          <a:chOff x="0" y="0"/>
          <a:chExt cx="0" cy="0"/>
        </a:xfrm>
      </p:grpSpPr>
      <p:sp>
        <p:nvSpPr>
          <p:cNvPr id="599" name="Google Shape;599;p5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600" name="Google Shape;600;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4"/>
        <p:cNvGrpSpPr/>
        <p:nvPr/>
      </p:nvGrpSpPr>
      <p:grpSpPr>
        <a:xfrm>
          <a:off x="0" y="0"/>
          <a:ext cx="0" cy="0"/>
          <a:chOff x="0" y="0"/>
          <a:chExt cx="0" cy="0"/>
        </a:xfrm>
      </p:grpSpPr>
      <p:sp>
        <p:nvSpPr>
          <p:cNvPr id="605" name="Google Shape;605;p5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Be Vietnam Pro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https://fonts.google.com/specimen/Be+Vietnam+Pro</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Assistant</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https://fonts.google.com/specimen/Assistant</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606" name="Google Shape;606;p51"/>
          <p:cNvSpPr/>
          <p:nvPr/>
        </p:nvSpPr>
        <p:spPr>
          <a:xfrm>
            <a:off x="3114475"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1"/>
          <p:cNvSpPr/>
          <p:nvPr/>
        </p:nvSpPr>
        <p:spPr>
          <a:xfrm>
            <a:off x="4176295" y="2947175"/>
            <a:ext cx="791400" cy="754200"/>
          </a:xfrm>
          <a:prstGeom prst="roundRect">
            <a:avLst>
              <a:gd name="adj" fmla="val 16667"/>
            </a:avLst>
          </a:prstGeom>
          <a:solidFill>
            <a:srgbClr val="1B03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1"/>
          <p:cNvSpPr/>
          <p:nvPr/>
        </p:nvSpPr>
        <p:spPr>
          <a:xfrm>
            <a:off x="5238114" y="2947175"/>
            <a:ext cx="791400" cy="754200"/>
          </a:xfrm>
          <a:prstGeom prst="roundRect">
            <a:avLst>
              <a:gd name="adj" fmla="val 16667"/>
            </a:avLst>
          </a:prstGeom>
          <a:solidFill>
            <a:srgbClr val="3C0CB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1"/>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chemeClr val="dk1"/>
                </a:solidFill>
              </a:rPr>
              <a:t>#ffffff</a:t>
            </a:r>
            <a:endParaRPr sz="1000">
              <a:solidFill>
                <a:schemeClr val="dk1"/>
              </a:solidFill>
            </a:endParaRPr>
          </a:p>
        </p:txBody>
      </p:sp>
      <p:sp>
        <p:nvSpPr>
          <p:cNvPr id="610" name="Google Shape;610;p51"/>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#1b0344</a:t>
            </a:r>
            <a:endParaRPr sz="1000">
              <a:solidFill>
                <a:srgbClr val="FFFFFF"/>
              </a:solidFill>
            </a:endParaRPr>
          </a:p>
        </p:txBody>
      </p:sp>
      <p:sp>
        <p:nvSpPr>
          <p:cNvPr id="611" name="Google Shape;611;p51"/>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#3c0cb0</a:t>
            </a:r>
            <a:endParaRPr sz="1000">
              <a:solidFill>
                <a:srgbClr val="FFFFFF"/>
              </a:solidFill>
            </a:endParaRPr>
          </a:p>
        </p:txBody>
      </p:sp>
      <p:sp>
        <p:nvSpPr>
          <p:cNvPr id="612" name="Google Shape;612;p51"/>
          <p:cNvSpPr/>
          <p:nvPr/>
        </p:nvSpPr>
        <p:spPr>
          <a:xfrm>
            <a:off x="3645388" y="3878275"/>
            <a:ext cx="791400" cy="754200"/>
          </a:xfrm>
          <a:prstGeom prst="roundRect">
            <a:avLst>
              <a:gd name="adj" fmla="val 16667"/>
            </a:avLst>
          </a:prstGeom>
          <a:solidFill>
            <a:srgbClr val="4B01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1"/>
          <p:cNvSpPr/>
          <p:nvPr/>
        </p:nvSpPr>
        <p:spPr>
          <a:xfrm>
            <a:off x="4707207" y="3878275"/>
            <a:ext cx="791400" cy="754200"/>
          </a:xfrm>
          <a:prstGeom prst="roundRect">
            <a:avLst>
              <a:gd name="adj" fmla="val 16667"/>
            </a:avLst>
          </a:prstGeom>
          <a:solidFill>
            <a:srgbClr val="FF36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1"/>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#4b01ff</a:t>
            </a:r>
            <a:endParaRPr sz="1000">
              <a:solidFill>
                <a:srgbClr val="FFFFFF"/>
              </a:solidFill>
            </a:endParaRPr>
          </a:p>
        </p:txBody>
      </p:sp>
      <p:sp>
        <p:nvSpPr>
          <p:cNvPr id="615" name="Google Shape;615;p51"/>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#ff36ff</a:t>
            </a:r>
            <a:endParaRPr sz="1000">
              <a:solidFill>
                <a:srgbClr val="FFFFFF"/>
              </a:solidFill>
            </a:endParaRPr>
          </a:p>
        </p:txBody>
      </p:sp>
      <p:sp>
        <p:nvSpPr>
          <p:cNvPr id="616" name="Google Shape;616;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0"/>
        <p:cNvGrpSpPr/>
        <p:nvPr/>
      </p:nvGrpSpPr>
      <p:grpSpPr>
        <a:xfrm>
          <a:off x="0" y="0"/>
          <a:ext cx="0" cy="0"/>
          <a:chOff x="0" y="0"/>
          <a:chExt cx="0" cy="0"/>
        </a:xfrm>
      </p:grpSpPr>
      <p:sp>
        <p:nvSpPr>
          <p:cNvPr id="621" name="Google Shape;621;p52"/>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622" name="Google Shape;622;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623" name="Google Shape;623;p5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624" name="Google Shape;624;p5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625" name="Google Shape;625;p5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626" name="Google Shape;626;p5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627" name="Google Shape;627;p5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628" name="Google Shape;628;p5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29" name="Google Shape;629;p5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30" name="Google Shape;630;p5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31" name="Google Shape;631;p5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32" name="Google Shape;632;p5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6"/>
        <p:cNvGrpSpPr/>
        <p:nvPr/>
      </p:nvGrpSpPr>
      <p:grpSpPr>
        <a:xfrm>
          <a:off x="0" y="0"/>
          <a:ext cx="0" cy="0"/>
          <a:chOff x="0" y="0"/>
          <a:chExt cx="0" cy="0"/>
        </a:xfrm>
      </p:grpSpPr>
      <p:grpSp>
        <p:nvGrpSpPr>
          <p:cNvPr id="637" name="Google Shape;637;p53"/>
          <p:cNvGrpSpPr/>
          <p:nvPr/>
        </p:nvGrpSpPr>
        <p:grpSpPr>
          <a:xfrm>
            <a:off x="5048544" y="3019584"/>
            <a:ext cx="442841" cy="514271"/>
            <a:chOff x="4727025" y="1332775"/>
            <a:chExt cx="59900" cy="69625"/>
          </a:xfrm>
        </p:grpSpPr>
        <p:sp>
          <p:nvSpPr>
            <p:cNvPr id="638" name="Google Shape;638;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53"/>
          <p:cNvGrpSpPr/>
          <p:nvPr/>
        </p:nvGrpSpPr>
        <p:grpSpPr>
          <a:xfrm>
            <a:off x="5723860" y="2267072"/>
            <a:ext cx="500909" cy="500899"/>
            <a:chOff x="4820425" y="1329900"/>
            <a:chExt cx="70175" cy="70350"/>
          </a:xfrm>
        </p:grpSpPr>
        <p:sp>
          <p:nvSpPr>
            <p:cNvPr id="641" name="Google Shape;641;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53"/>
          <p:cNvGrpSpPr/>
          <p:nvPr/>
        </p:nvGrpSpPr>
        <p:grpSpPr>
          <a:xfrm>
            <a:off x="6376484" y="2278862"/>
            <a:ext cx="538135" cy="493119"/>
            <a:chOff x="4903200" y="1331525"/>
            <a:chExt cx="73575" cy="67425"/>
          </a:xfrm>
        </p:grpSpPr>
        <p:sp>
          <p:nvSpPr>
            <p:cNvPr id="646" name="Google Shape;646;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647" name="Google Shape;647;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53"/>
          <p:cNvGrpSpPr/>
          <p:nvPr/>
        </p:nvGrpSpPr>
        <p:grpSpPr>
          <a:xfrm>
            <a:off x="5636435" y="3020840"/>
            <a:ext cx="544563" cy="511895"/>
            <a:chOff x="4815575" y="1416800"/>
            <a:chExt cx="73750" cy="71400"/>
          </a:xfrm>
        </p:grpSpPr>
        <p:sp>
          <p:nvSpPr>
            <p:cNvPr id="649" name="Google Shape;649;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53"/>
          <p:cNvGrpSpPr/>
          <p:nvPr/>
        </p:nvGrpSpPr>
        <p:grpSpPr>
          <a:xfrm>
            <a:off x="6333060" y="3020546"/>
            <a:ext cx="602914" cy="512477"/>
            <a:chOff x="4902475" y="1418875"/>
            <a:chExt cx="74500" cy="63775"/>
          </a:xfrm>
        </p:grpSpPr>
        <p:sp>
          <p:nvSpPr>
            <p:cNvPr id="653" name="Google Shape;653;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53"/>
          <p:cNvGrpSpPr/>
          <p:nvPr/>
        </p:nvGrpSpPr>
        <p:grpSpPr>
          <a:xfrm>
            <a:off x="5748932" y="3759785"/>
            <a:ext cx="515391" cy="525699"/>
            <a:chOff x="4818100" y="1507675"/>
            <a:chExt cx="71225" cy="71625"/>
          </a:xfrm>
        </p:grpSpPr>
        <p:sp>
          <p:nvSpPr>
            <p:cNvPr id="656" name="Google Shape;656;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53"/>
          <p:cNvGrpSpPr/>
          <p:nvPr/>
        </p:nvGrpSpPr>
        <p:grpSpPr>
          <a:xfrm>
            <a:off x="5087034" y="3781317"/>
            <a:ext cx="522956" cy="489869"/>
            <a:chOff x="4721450" y="1509475"/>
            <a:chExt cx="79350" cy="74325"/>
          </a:xfrm>
        </p:grpSpPr>
        <p:sp>
          <p:nvSpPr>
            <p:cNvPr id="661" name="Google Shape;661;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53"/>
          <p:cNvGrpSpPr/>
          <p:nvPr/>
        </p:nvGrpSpPr>
        <p:grpSpPr>
          <a:xfrm>
            <a:off x="6410277" y="3761069"/>
            <a:ext cx="525704" cy="535436"/>
            <a:chOff x="4906800" y="1507500"/>
            <a:chExt cx="70350" cy="71075"/>
          </a:xfrm>
        </p:grpSpPr>
        <p:sp>
          <p:nvSpPr>
            <p:cNvPr id="666" name="Google Shape;666;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53"/>
          <p:cNvGrpSpPr/>
          <p:nvPr/>
        </p:nvGrpSpPr>
        <p:grpSpPr>
          <a:xfrm>
            <a:off x="4443099" y="2267050"/>
            <a:ext cx="508054" cy="508095"/>
            <a:chOff x="3736598" y="2170606"/>
            <a:chExt cx="404889" cy="404889"/>
          </a:xfrm>
        </p:grpSpPr>
        <p:sp>
          <p:nvSpPr>
            <p:cNvPr id="672" name="Google Shape;672;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53"/>
          <p:cNvGrpSpPr/>
          <p:nvPr/>
        </p:nvGrpSpPr>
        <p:grpSpPr>
          <a:xfrm>
            <a:off x="3731139" y="2267145"/>
            <a:ext cx="575790" cy="507904"/>
            <a:chOff x="3161917" y="2170682"/>
            <a:chExt cx="458870" cy="404737"/>
          </a:xfrm>
        </p:grpSpPr>
        <p:sp>
          <p:nvSpPr>
            <p:cNvPr id="677" name="Google Shape;677;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678" name="Google Shape;678;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53"/>
          <p:cNvGrpSpPr/>
          <p:nvPr/>
        </p:nvGrpSpPr>
        <p:grpSpPr>
          <a:xfrm>
            <a:off x="3758669" y="3027517"/>
            <a:ext cx="520730" cy="498567"/>
            <a:chOff x="3179914" y="2889488"/>
            <a:chExt cx="422876" cy="404911"/>
          </a:xfrm>
        </p:grpSpPr>
        <p:sp>
          <p:nvSpPr>
            <p:cNvPr id="681" name="Google Shape;681;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53"/>
          <p:cNvGrpSpPr/>
          <p:nvPr/>
        </p:nvGrpSpPr>
        <p:grpSpPr>
          <a:xfrm>
            <a:off x="4387349" y="3027477"/>
            <a:ext cx="516145" cy="498648"/>
            <a:chOff x="3729467" y="2889422"/>
            <a:chExt cx="419153" cy="404977"/>
          </a:xfrm>
        </p:grpSpPr>
        <p:sp>
          <p:nvSpPr>
            <p:cNvPr id="688" name="Google Shape;688;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 name="Google Shape;695;p5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 name="Google Shape;699;p53"/>
          <p:cNvGrpSpPr/>
          <p:nvPr/>
        </p:nvGrpSpPr>
        <p:grpSpPr>
          <a:xfrm>
            <a:off x="7107677" y="2474362"/>
            <a:ext cx="166473" cy="141497"/>
            <a:chOff x="4660325" y="1866850"/>
            <a:chExt cx="68350" cy="58100"/>
          </a:xfrm>
        </p:grpSpPr>
        <p:sp>
          <p:nvSpPr>
            <p:cNvPr id="700" name="Google Shape;700;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53"/>
          <p:cNvGrpSpPr/>
          <p:nvPr/>
        </p:nvGrpSpPr>
        <p:grpSpPr>
          <a:xfrm>
            <a:off x="7417022" y="2500086"/>
            <a:ext cx="162515" cy="90049"/>
            <a:chOff x="4791775" y="1877500"/>
            <a:chExt cx="66725" cy="36975"/>
          </a:xfrm>
        </p:grpSpPr>
        <p:sp>
          <p:nvSpPr>
            <p:cNvPr id="703" name="Google Shape;703;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53"/>
          <p:cNvGrpSpPr/>
          <p:nvPr/>
        </p:nvGrpSpPr>
        <p:grpSpPr>
          <a:xfrm>
            <a:off x="7738734" y="2500086"/>
            <a:ext cx="144979" cy="90049"/>
            <a:chOff x="4923925" y="1877500"/>
            <a:chExt cx="59525" cy="36975"/>
          </a:xfrm>
        </p:grpSpPr>
        <p:sp>
          <p:nvSpPr>
            <p:cNvPr id="706" name="Google Shape;706;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53"/>
          <p:cNvGrpSpPr/>
          <p:nvPr/>
        </p:nvGrpSpPr>
        <p:grpSpPr>
          <a:xfrm>
            <a:off x="8033226" y="2482277"/>
            <a:ext cx="141447" cy="125667"/>
            <a:chOff x="5058450" y="1870100"/>
            <a:chExt cx="58075" cy="51600"/>
          </a:xfrm>
        </p:grpSpPr>
        <p:sp>
          <p:nvSpPr>
            <p:cNvPr id="709" name="Google Shape;709;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53"/>
          <p:cNvGrpSpPr/>
          <p:nvPr/>
        </p:nvGrpSpPr>
        <p:grpSpPr>
          <a:xfrm>
            <a:off x="7447741" y="2904685"/>
            <a:ext cx="101077" cy="107645"/>
            <a:chOff x="4811425" y="2065025"/>
            <a:chExt cx="41500" cy="44200"/>
          </a:xfrm>
        </p:grpSpPr>
        <p:sp>
          <p:nvSpPr>
            <p:cNvPr id="712" name="Google Shape;712;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53"/>
          <p:cNvGrpSpPr/>
          <p:nvPr/>
        </p:nvGrpSpPr>
        <p:grpSpPr>
          <a:xfrm>
            <a:off x="7740178" y="2904898"/>
            <a:ext cx="120867" cy="107218"/>
            <a:chOff x="4929875" y="2065025"/>
            <a:chExt cx="49625" cy="44025"/>
          </a:xfrm>
        </p:grpSpPr>
        <p:sp>
          <p:nvSpPr>
            <p:cNvPr id="715" name="Google Shape;715;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53"/>
          <p:cNvGrpSpPr/>
          <p:nvPr/>
        </p:nvGrpSpPr>
        <p:grpSpPr>
          <a:xfrm>
            <a:off x="8068847" y="2907912"/>
            <a:ext cx="70206" cy="101191"/>
            <a:chOff x="5083925" y="2066350"/>
            <a:chExt cx="28825" cy="41550"/>
          </a:xfrm>
        </p:grpSpPr>
        <p:sp>
          <p:nvSpPr>
            <p:cNvPr id="718" name="Google Shape;718;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53"/>
          <p:cNvGrpSpPr/>
          <p:nvPr/>
        </p:nvGrpSpPr>
        <p:grpSpPr>
          <a:xfrm>
            <a:off x="7100401" y="2923559"/>
            <a:ext cx="181026" cy="69896"/>
            <a:chOff x="4659775" y="2072775"/>
            <a:chExt cx="74325" cy="28700"/>
          </a:xfrm>
        </p:grpSpPr>
        <p:sp>
          <p:nvSpPr>
            <p:cNvPr id="721" name="Google Shape;721;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53"/>
          <p:cNvGrpSpPr/>
          <p:nvPr/>
        </p:nvGrpSpPr>
        <p:grpSpPr>
          <a:xfrm>
            <a:off x="8020257" y="2714124"/>
            <a:ext cx="167387" cy="89197"/>
            <a:chOff x="4662475" y="1976500"/>
            <a:chExt cx="68725" cy="36625"/>
          </a:xfrm>
        </p:grpSpPr>
        <p:sp>
          <p:nvSpPr>
            <p:cNvPr id="725" name="Google Shape;725;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53"/>
          <p:cNvGrpSpPr/>
          <p:nvPr/>
        </p:nvGrpSpPr>
        <p:grpSpPr>
          <a:xfrm>
            <a:off x="7717162" y="2717564"/>
            <a:ext cx="166899" cy="82317"/>
            <a:chOff x="4920150" y="1977875"/>
            <a:chExt cx="68525" cy="33800"/>
          </a:xfrm>
        </p:grpSpPr>
        <p:sp>
          <p:nvSpPr>
            <p:cNvPr id="729" name="Google Shape;729;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53"/>
          <p:cNvGrpSpPr/>
          <p:nvPr/>
        </p:nvGrpSpPr>
        <p:grpSpPr>
          <a:xfrm>
            <a:off x="7128319" y="3121482"/>
            <a:ext cx="125190" cy="127858"/>
            <a:chOff x="4676550" y="2160575"/>
            <a:chExt cx="51400" cy="52500"/>
          </a:xfrm>
        </p:grpSpPr>
        <p:sp>
          <p:nvSpPr>
            <p:cNvPr id="733" name="Google Shape;733;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53"/>
          <p:cNvGrpSpPr/>
          <p:nvPr/>
        </p:nvGrpSpPr>
        <p:grpSpPr>
          <a:xfrm>
            <a:off x="7425577" y="3128514"/>
            <a:ext cx="145405" cy="113794"/>
            <a:chOff x="4768325" y="2163475"/>
            <a:chExt cx="59700" cy="46725"/>
          </a:xfrm>
        </p:grpSpPr>
        <p:sp>
          <p:nvSpPr>
            <p:cNvPr id="737" name="Google Shape;737;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 name="Google Shape;739;p5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 name="Google Shape;745;p53"/>
          <p:cNvGrpSpPr/>
          <p:nvPr/>
        </p:nvGrpSpPr>
        <p:grpSpPr>
          <a:xfrm>
            <a:off x="7441895" y="3383608"/>
            <a:ext cx="112768" cy="106853"/>
            <a:chOff x="4768575" y="2253950"/>
            <a:chExt cx="46300" cy="43875"/>
          </a:xfrm>
        </p:grpSpPr>
        <p:sp>
          <p:nvSpPr>
            <p:cNvPr id="746" name="Google Shape;746;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53"/>
          <p:cNvGrpSpPr/>
          <p:nvPr/>
        </p:nvGrpSpPr>
        <p:grpSpPr>
          <a:xfrm>
            <a:off x="7741518" y="3872634"/>
            <a:ext cx="118187" cy="146246"/>
            <a:chOff x="4960900" y="2433225"/>
            <a:chExt cx="48525" cy="60050"/>
          </a:xfrm>
        </p:grpSpPr>
        <p:sp>
          <p:nvSpPr>
            <p:cNvPr id="749" name="Google Shape;749;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53"/>
          <p:cNvGrpSpPr/>
          <p:nvPr/>
        </p:nvGrpSpPr>
        <p:grpSpPr>
          <a:xfrm>
            <a:off x="7430083" y="4136695"/>
            <a:ext cx="136394" cy="143810"/>
            <a:chOff x="4854075" y="2527625"/>
            <a:chExt cx="56000" cy="59050"/>
          </a:xfrm>
        </p:grpSpPr>
        <p:sp>
          <p:nvSpPr>
            <p:cNvPr id="752" name="Google Shape;752;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5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 name="Google Shape;757;p53"/>
          <p:cNvGrpSpPr/>
          <p:nvPr/>
        </p:nvGrpSpPr>
        <p:grpSpPr>
          <a:xfrm>
            <a:off x="8054294" y="3600439"/>
            <a:ext cx="99312" cy="160797"/>
            <a:chOff x="5059700" y="2334775"/>
            <a:chExt cx="40775" cy="66025"/>
          </a:xfrm>
        </p:grpSpPr>
        <p:sp>
          <p:nvSpPr>
            <p:cNvPr id="758" name="Google Shape;758;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53"/>
          <p:cNvGrpSpPr/>
          <p:nvPr/>
        </p:nvGrpSpPr>
        <p:grpSpPr>
          <a:xfrm>
            <a:off x="8011458" y="3865571"/>
            <a:ext cx="184984" cy="160371"/>
            <a:chOff x="5037700" y="2430325"/>
            <a:chExt cx="75950" cy="65850"/>
          </a:xfrm>
        </p:grpSpPr>
        <p:sp>
          <p:nvSpPr>
            <p:cNvPr id="768" name="Google Shape;768;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53"/>
          <p:cNvGrpSpPr/>
          <p:nvPr/>
        </p:nvGrpSpPr>
        <p:grpSpPr>
          <a:xfrm>
            <a:off x="7430964" y="3632023"/>
            <a:ext cx="173014" cy="97629"/>
            <a:chOff x="4756975" y="2341800"/>
            <a:chExt cx="91975" cy="51925"/>
          </a:xfrm>
        </p:grpSpPr>
        <p:sp>
          <p:nvSpPr>
            <p:cNvPr id="771" name="Google Shape;771;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53"/>
          <p:cNvGrpSpPr/>
          <p:nvPr/>
        </p:nvGrpSpPr>
        <p:grpSpPr>
          <a:xfrm>
            <a:off x="7697901" y="4120720"/>
            <a:ext cx="212497" cy="175761"/>
            <a:chOff x="4943575" y="2516350"/>
            <a:chExt cx="98675" cy="81700"/>
          </a:xfrm>
        </p:grpSpPr>
        <p:sp>
          <p:nvSpPr>
            <p:cNvPr id="792" name="Google Shape;792;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53"/>
          <p:cNvGrpSpPr/>
          <p:nvPr/>
        </p:nvGrpSpPr>
        <p:grpSpPr>
          <a:xfrm>
            <a:off x="1955962" y="3346963"/>
            <a:ext cx="965351" cy="134611"/>
            <a:chOff x="4411970" y="2962952"/>
            <a:chExt cx="706544" cy="104212"/>
          </a:xfrm>
        </p:grpSpPr>
        <p:sp>
          <p:nvSpPr>
            <p:cNvPr id="871" name="Google Shape;87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3"/>
          <p:cNvGrpSpPr/>
          <p:nvPr/>
        </p:nvGrpSpPr>
        <p:grpSpPr>
          <a:xfrm>
            <a:off x="1955962" y="2935877"/>
            <a:ext cx="960158" cy="289172"/>
            <a:chOff x="4411970" y="2726085"/>
            <a:chExt cx="643107" cy="193659"/>
          </a:xfrm>
        </p:grpSpPr>
        <p:sp>
          <p:nvSpPr>
            <p:cNvPr id="876" name="Google Shape;87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53"/>
          <p:cNvGrpSpPr/>
          <p:nvPr/>
        </p:nvGrpSpPr>
        <p:grpSpPr>
          <a:xfrm>
            <a:off x="958854" y="3201987"/>
            <a:ext cx="833173" cy="259209"/>
            <a:chOff x="4411970" y="4340222"/>
            <a:chExt cx="779467" cy="242683"/>
          </a:xfrm>
        </p:grpSpPr>
        <p:sp>
          <p:nvSpPr>
            <p:cNvPr id="880" name="Google Shape;88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53"/>
          <p:cNvGrpSpPr/>
          <p:nvPr/>
        </p:nvGrpSpPr>
        <p:grpSpPr>
          <a:xfrm>
            <a:off x="1955962" y="2597733"/>
            <a:ext cx="965160" cy="216230"/>
            <a:chOff x="4411970" y="2468674"/>
            <a:chExt cx="747317" cy="167425"/>
          </a:xfrm>
        </p:grpSpPr>
        <p:sp>
          <p:nvSpPr>
            <p:cNvPr id="884" name="Google Shape;88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53"/>
          <p:cNvGrpSpPr/>
          <p:nvPr/>
        </p:nvGrpSpPr>
        <p:grpSpPr>
          <a:xfrm>
            <a:off x="954709" y="2502450"/>
            <a:ext cx="810451" cy="319148"/>
            <a:chOff x="4411970" y="3686602"/>
            <a:chExt cx="797845" cy="314215"/>
          </a:xfrm>
        </p:grpSpPr>
        <p:sp>
          <p:nvSpPr>
            <p:cNvPr id="887" name="Google Shape;887;p5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 name="Google Shape;892;p5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 name="Google Shape;893;p53"/>
          <p:cNvGrpSpPr/>
          <p:nvPr/>
        </p:nvGrpSpPr>
        <p:grpSpPr>
          <a:xfrm>
            <a:off x="954806" y="2256974"/>
            <a:ext cx="1970333" cy="208784"/>
            <a:chOff x="6336019" y="3733725"/>
            <a:chExt cx="2566206" cy="351310"/>
          </a:xfrm>
        </p:grpSpPr>
        <p:sp>
          <p:nvSpPr>
            <p:cNvPr id="894" name="Google Shape;894;p5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53"/>
          <p:cNvGrpSpPr/>
          <p:nvPr/>
        </p:nvGrpSpPr>
        <p:grpSpPr>
          <a:xfrm>
            <a:off x="1955962" y="3864529"/>
            <a:ext cx="946551" cy="153200"/>
            <a:chOff x="4404545" y="3301592"/>
            <a:chExt cx="782403" cy="129272"/>
          </a:xfrm>
        </p:grpSpPr>
        <p:sp>
          <p:nvSpPr>
            <p:cNvPr id="899" name="Google Shape;899;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3"/>
          <p:cNvGrpSpPr/>
          <p:nvPr/>
        </p:nvGrpSpPr>
        <p:grpSpPr>
          <a:xfrm>
            <a:off x="1955962" y="3603488"/>
            <a:ext cx="962257" cy="139127"/>
            <a:chOff x="4411970" y="3131459"/>
            <a:chExt cx="710520" cy="117397"/>
          </a:xfrm>
        </p:grpSpPr>
        <p:sp>
          <p:nvSpPr>
            <p:cNvPr id="902" name="Google Shape;902;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 name="Google Shape;904;p5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 name="Google Shape;905;p53"/>
          <p:cNvGrpSpPr/>
          <p:nvPr/>
        </p:nvGrpSpPr>
        <p:grpSpPr>
          <a:xfrm>
            <a:off x="956107" y="3538282"/>
            <a:ext cx="823838" cy="458988"/>
            <a:chOff x="4411970" y="1801825"/>
            <a:chExt cx="734586" cy="409262"/>
          </a:xfrm>
        </p:grpSpPr>
        <p:sp>
          <p:nvSpPr>
            <p:cNvPr id="906" name="Google Shape;906;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53"/>
          <p:cNvGrpSpPr/>
          <p:nvPr/>
        </p:nvGrpSpPr>
        <p:grpSpPr>
          <a:xfrm>
            <a:off x="956107" y="4086708"/>
            <a:ext cx="856348" cy="212039"/>
            <a:chOff x="4411970" y="2233974"/>
            <a:chExt cx="763574" cy="189068"/>
          </a:xfrm>
        </p:grpSpPr>
        <p:sp>
          <p:nvSpPr>
            <p:cNvPr id="909" name="Google Shape;909;p5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53"/>
          <p:cNvGrpSpPr/>
          <p:nvPr/>
        </p:nvGrpSpPr>
        <p:grpSpPr>
          <a:xfrm>
            <a:off x="3066303" y="2262044"/>
            <a:ext cx="511602" cy="511602"/>
            <a:chOff x="5681300" y="2527788"/>
            <a:chExt cx="805800" cy="805800"/>
          </a:xfrm>
        </p:grpSpPr>
        <p:sp>
          <p:nvSpPr>
            <p:cNvPr id="912" name="Google Shape;912;p5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53"/>
          <p:cNvGrpSpPr/>
          <p:nvPr/>
        </p:nvGrpSpPr>
        <p:grpSpPr>
          <a:xfrm>
            <a:off x="3063497" y="3028627"/>
            <a:ext cx="513021" cy="512935"/>
            <a:chOff x="4049800" y="640400"/>
            <a:chExt cx="858900" cy="858900"/>
          </a:xfrm>
        </p:grpSpPr>
        <p:sp>
          <p:nvSpPr>
            <p:cNvPr id="915" name="Google Shape;915;p5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53"/>
          <p:cNvGrpSpPr/>
          <p:nvPr/>
        </p:nvGrpSpPr>
        <p:grpSpPr>
          <a:xfrm>
            <a:off x="2980696" y="3680519"/>
            <a:ext cx="686489" cy="686585"/>
            <a:chOff x="5080188" y="927900"/>
            <a:chExt cx="961200" cy="961200"/>
          </a:xfrm>
        </p:grpSpPr>
        <p:sp>
          <p:nvSpPr>
            <p:cNvPr id="918" name="Google Shape;918;p5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53"/>
          <p:cNvGrpSpPr/>
          <p:nvPr/>
        </p:nvGrpSpPr>
        <p:grpSpPr>
          <a:xfrm>
            <a:off x="3763848" y="3773248"/>
            <a:ext cx="510373" cy="510937"/>
            <a:chOff x="7508249" y="1522825"/>
            <a:chExt cx="1326332" cy="1322987"/>
          </a:xfrm>
        </p:grpSpPr>
        <p:sp>
          <p:nvSpPr>
            <p:cNvPr id="927" name="Google Shape;927;p5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53"/>
          <p:cNvGrpSpPr/>
          <p:nvPr/>
        </p:nvGrpSpPr>
        <p:grpSpPr>
          <a:xfrm>
            <a:off x="4455441" y="3774653"/>
            <a:ext cx="492652" cy="503348"/>
            <a:chOff x="6039282" y="1042577"/>
            <a:chExt cx="734315" cy="731929"/>
          </a:xfrm>
        </p:grpSpPr>
        <p:sp>
          <p:nvSpPr>
            <p:cNvPr id="938" name="Google Shape;93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53"/>
          <p:cNvGrpSpPr/>
          <p:nvPr/>
        </p:nvGrpSpPr>
        <p:grpSpPr>
          <a:xfrm>
            <a:off x="5095855" y="2270694"/>
            <a:ext cx="483304" cy="504902"/>
            <a:chOff x="1825800" y="1651625"/>
            <a:chExt cx="568125" cy="591775"/>
          </a:xfrm>
        </p:grpSpPr>
        <p:sp>
          <p:nvSpPr>
            <p:cNvPr id="960" name="Google Shape;960;p5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5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3"/>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971" name="Google Shape;971;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grpSp>
        <p:nvGrpSpPr>
          <p:cNvPr id="976" name="Google Shape;976;p54"/>
          <p:cNvGrpSpPr/>
          <p:nvPr/>
        </p:nvGrpSpPr>
        <p:grpSpPr>
          <a:xfrm>
            <a:off x="722059" y="955168"/>
            <a:ext cx="2492868" cy="1379876"/>
            <a:chOff x="2654821" y="2311071"/>
            <a:chExt cx="2279715" cy="1262120"/>
          </a:xfrm>
        </p:grpSpPr>
        <p:grpSp>
          <p:nvGrpSpPr>
            <p:cNvPr id="977" name="Google Shape;977;p54"/>
            <p:cNvGrpSpPr/>
            <p:nvPr/>
          </p:nvGrpSpPr>
          <p:grpSpPr>
            <a:xfrm>
              <a:off x="4034269" y="2840745"/>
              <a:ext cx="40212" cy="36437"/>
              <a:chOff x="4293400" y="2574725"/>
              <a:chExt cx="84425" cy="80100"/>
            </a:xfrm>
          </p:grpSpPr>
          <p:sp>
            <p:nvSpPr>
              <p:cNvPr id="978" name="Google Shape;978;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979" name="Google Shape;979;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54"/>
            <p:cNvGrpSpPr/>
            <p:nvPr/>
          </p:nvGrpSpPr>
          <p:grpSpPr>
            <a:xfrm>
              <a:off x="3894606" y="2334874"/>
              <a:ext cx="913198" cy="518984"/>
              <a:chOff x="4000175" y="1462675"/>
              <a:chExt cx="1917275" cy="1140875"/>
            </a:xfrm>
          </p:grpSpPr>
          <p:sp>
            <p:nvSpPr>
              <p:cNvPr id="981" name="Google Shape;981;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982" name="Google Shape;982;p54"/>
              <p:cNvGrpSpPr/>
              <p:nvPr/>
            </p:nvGrpSpPr>
            <p:grpSpPr>
              <a:xfrm>
                <a:off x="4000175" y="1462675"/>
                <a:ext cx="1917275" cy="1140875"/>
                <a:chOff x="4000175" y="1462675"/>
                <a:chExt cx="1917275" cy="1140875"/>
              </a:xfrm>
            </p:grpSpPr>
            <p:sp>
              <p:nvSpPr>
                <p:cNvPr id="983" name="Google Shape;983;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984" name="Google Shape;984;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88" name="Google Shape;988;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9" name="Google Shape;989;p54"/>
            <p:cNvGrpSpPr/>
            <p:nvPr/>
          </p:nvGrpSpPr>
          <p:grpSpPr>
            <a:xfrm>
              <a:off x="3875768" y="2846704"/>
              <a:ext cx="44796" cy="47366"/>
              <a:chOff x="3960625" y="2587825"/>
              <a:chExt cx="94050" cy="104125"/>
            </a:xfrm>
          </p:grpSpPr>
          <p:sp>
            <p:nvSpPr>
              <p:cNvPr id="990" name="Google Shape;990;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991" name="Google Shape;991;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54"/>
            <p:cNvGrpSpPr/>
            <p:nvPr/>
          </p:nvGrpSpPr>
          <p:grpSpPr>
            <a:xfrm>
              <a:off x="3782759" y="2807162"/>
              <a:ext cx="82686" cy="85487"/>
              <a:chOff x="3765350" y="2500900"/>
              <a:chExt cx="173600" cy="187925"/>
            </a:xfrm>
          </p:grpSpPr>
          <p:sp>
            <p:nvSpPr>
              <p:cNvPr id="993" name="Google Shape;993;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994" name="Google Shape;994;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54"/>
            <p:cNvGrpSpPr/>
            <p:nvPr/>
          </p:nvGrpSpPr>
          <p:grpSpPr>
            <a:xfrm>
              <a:off x="3775674" y="2798496"/>
              <a:ext cx="40545" cy="23564"/>
              <a:chOff x="3750475" y="2481850"/>
              <a:chExt cx="85125" cy="51800"/>
            </a:xfrm>
          </p:grpSpPr>
          <p:sp>
            <p:nvSpPr>
              <p:cNvPr id="1000" name="Google Shape;1000;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002" name="Google Shape;1002;p54"/>
            <p:cNvGrpSpPr/>
            <p:nvPr/>
          </p:nvGrpSpPr>
          <p:grpSpPr>
            <a:xfrm>
              <a:off x="3716946" y="2776024"/>
              <a:ext cx="81971" cy="76912"/>
              <a:chOff x="3627175" y="2432450"/>
              <a:chExt cx="172100" cy="169075"/>
            </a:xfrm>
          </p:grpSpPr>
          <p:sp>
            <p:nvSpPr>
              <p:cNvPr id="1003" name="Google Shape;1003;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005" name="Google Shape;1005;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006" name="Google Shape;1006;p54"/>
            <p:cNvGrpSpPr/>
            <p:nvPr/>
          </p:nvGrpSpPr>
          <p:grpSpPr>
            <a:xfrm>
              <a:off x="3685682" y="2845624"/>
              <a:ext cx="29311" cy="45055"/>
              <a:chOff x="3561536" y="2585450"/>
              <a:chExt cx="61539" cy="99045"/>
            </a:xfrm>
          </p:grpSpPr>
          <p:sp>
            <p:nvSpPr>
              <p:cNvPr id="1007" name="Google Shape;1007;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009" name="Google Shape;1009;p54"/>
            <p:cNvGrpSpPr/>
            <p:nvPr/>
          </p:nvGrpSpPr>
          <p:grpSpPr>
            <a:xfrm>
              <a:off x="3849905" y="2572252"/>
              <a:ext cx="74339" cy="119559"/>
              <a:chOff x="3906325" y="1984500"/>
              <a:chExt cx="156075" cy="262825"/>
            </a:xfrm>
          </p:grpSpPr>
          <p:sp>
            <p:nvSpPr>
              <p:cNvPr id="1010" name="Google Shape;1010;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011" name="Google Shape;1011;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54"/>
            <p:cNvGrpSpPr/>
            <p:nvPr/>
          </p:nvGrpSpPr>
          <p:grpSpPr>
            <a:xfrm>
              <a:off x="2654821" y="2414345"/>
              <a:ext cx="667570" cy="558731"/>
              <a:chOff x="1397225" y="1637375"/>
              <a:chExt cx="1401575" cy="1228250"/>
            </a:xfrm>
          </p:grpSpPr>
          <p:sp>
            <p:nvSpPr>
              <p:cNvPr id="1013" name="Google Shape;1013;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014" name="Google Shape;1014;p54"/>
              <p:cNvGrpSpPr/>
              <p:nvPr/>
            </p:nvGrpSpPr>
            <p:grpSpPr>
              <a:xfrm>
                <a:off x="1397225" y="1637375"/>
                <a:ext cx="1398775" cy="1228250"/>
                <a:chOff x="1397225" y="1637375"/>
                <a:chExt cx="1398775" cy="1228250"/>
              </a:xfrm>
            </p:grpSpPr>
            <p:sp>
              <p:nvSpPr>
                <p:cNvPr id="1015" name="Google Shape;1015;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7" name="Google Shape;1017;p54"/>
            <p:cNvGrpSpPr/>
            <p:nvPr/>
          </p:nvGrpSpPr>
          <p:grpSpPr>
            <a:xfrm>
              <a:off x="3230417" y="3103734"/>
              <a:ext cx="282982" cy="280332"/>
              <a:chOff x="2605700" y="3152850"/>
              <a:chExt cx="594125" cy="616250"/>
            </a:xfrm>
          </p:grpSpPr>
          <p:sp>
            <p:nvSpPr>
              <p:cNvPr id="1018" name="Google Shape;1018;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019" name="Google Shape;1019;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020" name="Google Shape;1020;p54"/>
            <p:cNvGrpSpPr/>
            <p:nvPr/>
          </p:nvGrpSpPr>
          <p:grpSpPr>
            <a:xfrm>
              <a:off x="3265985" y="3226989"/>
              <a:ext cx="87151" cy="346202"/>
              <a:chOff x="2680375" y="3423800"/>
              <a:chExt cx="182975" cy="761050"/>
            </a:xfrm>
          </p:grpSpPr>
          <p:sp>
            <p:nvSpPr>
              <p:cNvPr id="1021" name="Google Shape;1021;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022" name="Google Shape;1022;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54"/>
            <p:cNvGrpSpPr/>
            <p:nvPr/>
          </p:nvGrpSpPr>
          <p:grpSpPr>
            <a:xfrm>
              <a:off x="3855466" y="3289811"/>
              <a:ext cx="112514" cy="94210"/>
              <a:chOff x="3918000" y="3561900"/>
              <a:chExt cx="236225" cy="207100"/>
            </a:xfrm>
          </p:grpSpPr>
          <p:sp>
            <p:nvSpPr>
              <p:cNvPr id="1024" name="Google Shape;1024;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025" name="Google Shape;1025;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 name="Google Shape;1026;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029" name="Google Shape;1029;p54"/>
            <p:cNvGrpSpPr/>
            <p:nvPr/>
          </p:nvGrpSpPr>
          <p:grpSpPr>
            <a:xfrm>
              <a:off x="2905224" y="2311071"/>
              <a:ext cx="596721" cy="528992"/>
              <a:chOff x="1922950" y="1410350"/>
              <a:chExt cx="1252825" cy="1162875"/>
            </a:xfrm>
          </p:grpSpPr>
          <p:sp>
            <p:nvSpPr>
              <p:cNvPr id="1030" name="Google Shape;1030;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046" name="Google Shape;1046;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66" name="Google Shape;1066;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67" name="Google Shape;1067;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54"/>
            <p:cNvGrpSpPr/>
            <p:nvPr/>
          </p:nvGrpSpPr>
          <p:grpSpPr>
            <a:xfrm>
              <a:off x="3280929" y="3294542"/>
              <a:ext cx="109894" cy="272224"/>
              <a:chOff x="2711750" y="3572300"/>
              <a:chExt cx="230725" cy="598425"/>
            </a:xfrm>
          </p:grpSpPr>
          <p:sp>
            <p:nvSpPr>
              <p:cNvPr id="1069" name="Google Shape;1069;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 name="Google Shape;1071;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 name="Google Shape;1072;p54"/>
            <p:cNvGrpSpPr/>
            <p:nvPr/>
          </p:nvGrpSpPr>
          <p:grpSpPr>
            <a:xfrm>
              <a:off x="3790439" y="2408636"/>
              <a:ext cx="73017" cy="75684"/>
              <a:chOff x="3781475" y="1624825"/>
              <a:chExt cx="153300" cy="166375"/>
            </a:xfrm>
          </p:grpSpPr>
          <p:sp>
            <p:nvSpPr>
              <p:cNvPr id="1073" name="Google Shape;1073;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 name="Google Shape;1084;p54"/>
            <p:cNvGrpSpPr/>
            <p:nvPr/>
          </p:nvGrpSpPr>
          <p:grpSpPr>
            <a:xfrm>
              <a:off x="4403342" y="3107749"/>
              <a:ext cx="316680" cy="101374"/>
              <a:chOff x="5068275" y="3161675"/>
              <a:chExt cx="664875" cy="222850"/>
            </a:xfrm>
          </p:grpSpPr>
          <p:sp>
            <p:nvSpPr>
              <p:cNvPr id="1085" name="Google Shape;1085;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 name="Google Shape;1089;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 name="Google Shape;1118;p54"/>
            <p:cNvGrpSpPr/>
            <p:nvPr/>
          </p:nvGrpSpPr>
          <p:grpSpPr>
            <a:xfrm>
              <a:off x="3697513" y="2707266"/>
              <a:ext cx="59549" cy="79733"/>
              <a:chOff x="3586375" y="2281300"/>
              <a:chExt cx="125025" cy="175275"/>
            </a:xfrm>
          </p:grpSpPr>
          <p:sp>
            <p:nvSpPr>
              <p:cNvPr id="1119" name="Google Shape;1119;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 name="Google Shape;1121;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 name="Google Shape;1122;p54"/>
            <p:cNvGrpSpPr/>
            <p:nvPr/>
          </p:nvGrpSpPr>
          <p:grpSpPr>
            <a:xfrm>
              <a:off x="4513224" y="3221724"/>
              <a:ext cx="274563" cy="280321"/>
              <a:chOff x="5298975" y="3412225"/>
              <a:chExt cx="576450" cy="616225"/>
            </a:xfrm>
          </p:grpSpPr>
          <p:sp>
            <p:nvSpPr>
              <p:cNvPr id="1123" name="Google Shape;1123;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24" name="Google Shape;1124;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54"/>
            <p:cNvGrpSpPr/>
            <p:nvPr/>
          </p:nvGrpSpPr>
          <p:grpSpPr>
            <a:xfrm>
              <a:off x="4824403" y="3421846"/>
              <a:ext cx="110132" cy="130647"/>
              <a:chOff x="5952300" y="3852150"/>
              <a:chExt cx="231225" cy="287200"/>
            </a:xfrm>
          </p:grpSpPr>
          <p:sp>
            <p:nvSpPr>
              <p:cNvPr id="1126" name="Google Shape;1126;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 name="Google Shape;1128;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 name="Google Shape;1136;p54"/>
            <p:cNvGrpSpPr/>
            <p:nvPr/>
          </p:nvGrpSpPr>
          <p:grpSpPr>
            <a:xfrm>
              <a:off x="4295710" y="3079670"/>
              <a:ext cx="14968" cy="27135"/>
              <a:chOff x="4842300" y="3099950"/>
              <a:chExt cx="31425" cy="59650"/>
            </a:xfrm>
          </p:grpSpPr>
          <p:sp>
            <p:nvSpPr>
              <p:cNvPr id="1137" name="Google Shape;1137;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 name="Google Shape;1141;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 name="Google Shape;1149;p54"/>
            <p:cNvGrpSpPr/>
            <p:nvPr/>
          </p:nvGrpSpPr>
          <p:grpSpPr>
            <a:xfrm>
              <a:off x="3831056" y="2816010"/>
              <a:ext cx="37378" cy="27612"/>
              <a:chOff x="3866750" y="2520350"/>
              <a:chExt cx="78475" cy="60700"/>
            </a:xfrm>
          </p:grpSpPr>
          <p:sp>
            <p:nvSpPr>
              <p:cNvPr id="1150" name="Google Shape;1150;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 name="Google Shape;1154;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71" name="Google Shape;1171;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83" name="Google Shape;1183;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 name="Google Shape;1196;p54"/>
            <p:cNvGrpSpPr/>
            <p:nvPr/>
          </p:nvGrpSpPr>
          <p:grpSpPr>
            <a:xfrm>
              <a:off x="3632736" y="3051591"/>
              <a:ext cx="63288" cy="45217"/>
              <a:chOff x="3450375" y="3038225"/>
              <a:chExt cx="132875" cy="99400"/>
            </a:xfrm>
          </p:grpSpPr>
          <p:sp>
            <p:nvSpPr>
              <p:cNvPr id="1197" name="Google Shape;1197;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08" name="Google Shape;1208;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18" name="Google Shape;1218;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24" name="Google Shape;1224;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54"/>
          <p:cNvGrpSpPr/>
          <p:nvPr/>
        </p:nvGrpSpPr>
        <p:grpSpPr>
          <a:xfrm>
            <a:off x="719116" y="2850945"/>
            <a:ext cx="2622876" cy="1333540"/>
            <a:chOff x="238125" y="1038125"/>
            <a:chExt cx="7146800" cy="3633625"/>
          </a:xfrm>
        </p:grpSpPr>
        <p:sp>
          <p:nvSpPr>
            <p:cNvPr id="1235" name="Google Shape;1235;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 name="Google Shape;2807;p54"/>
          <p:cNvGrpSpPr/>
          <p:nvPr/>
        </p:nvGrpSpPr>
        <p:grpSpPr>
          <a:xfrm>
            <a:off x="5834044" y="993055"/>
            <a:ext cx="2590840" cy="1380235"/>
            <a:chOff x="233350" y="949250"/>
            <a:chExt cx="7137300" cy="3802300"/>
          </a:xfrm>
        </p:grpSpPr>
        <p:sp>
          <p:nvSpPr>
            <p:cNvPr id="2808" name="Google Shape;2808;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2859;p54"/>
          <p:cNvGrpSpPr/>
          <p:nvPr/>
        </p:nvGrpSpPr>
        <p:grpSpPr>
          <a:xfrm>
            <a:off x="7648473" y="3037828"/>
            <a:ext cx="104231" cy="320340"/>
            <a:chOff x="7564426" y="3224343"/>
            <a:chExt cx="119985" cy="368801"/>
          </a:xfrm>
        </p:grpSpPr>
        <p:sp>
          <p:nvSpPr>
            <p:cNvPr id="2860" name="Google Shape;2860;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54"/>
          <p:cNvGrpSpPr/>
          <p:nvPr/>
        </p:nvGrpSpPr>
        <p:grpSpPr>
          <a:xfrm>
            <a:off x="7347962" y="3031929"/>
            <a:ext cx="189489" cy="332132"/>
            <a:chOff x="8370831" y="3202002"/>
            <a:chExt cx="218129" cy="382376"/>
          </a:xfrm>
        </p:grpSpPr>
        <p:sp>
          <p:nvSpPr>
            <p:cNvPr id="2863" name="Google Shape;2863;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5" name="Google Shape;2865;p54"/>
          <p:cNvGrpSpPr/>
          <p:nvPr/>
        </p:nvGrpSpPr>
        <p:grpSpPr>
          <a:xfrm>
            <a:off x="8071351" y="3443061"/>
            <a:ext cx="309429" cy="267000"/>
            <a:chOff x="6742064" y="3750480"/>
            <a:chExt cx="399315" cy="344560"/>
          </a:xfrm>
        </p:grpSpPr>
        <p:sp>
          <p:nvSpPr>
            <p:cNvPr id="2866" name="Google Shape;2866;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8" name="Google Shape;2868;p54"/>
          <p:cNvGrpSpPr/>
          <p:nvPr/>
        </p:nvGrpSpPr>
        <p:grpSpPr>
          <a:xfrm>
            <a:off x="7610370" y="3794109"/>
            <a:ext cx="180437" cy="281608"/>
            <a:chOff x="7248525" y="3739696"/>
            <a:chExt cx="230531" cy="359790"/>
          </a:xfrm>
        </p:grpSpPr>
        <p:sp>
          <p:nvSpPr>
            <p:cNvPr id="2869" name="Google Shape;2869;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54"/>
          <p:cNvGrpSpPr/>
          <p:nvPr/>
        </p:nvGrpSpPr>
        <p:grpSpPr>
          <a:xfrm>
            <a:off x="7856289" y="3437333"/>
            <a:ext cx="162896" cy="278710"/>
            <a:chOff x="7601242" y="3729267"/>
            <a:chExt cx="222566" cy="380803"/>
          </a:xfrm>
        </p:grpSpPr>
        <p:sp>
          <p:nvSpPr>
            <p:cNvPr id="2872" name="Google Shape;2872;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4" name="Google Shape;2874;p54"/>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5" name="Google Shape;2875;p54"/>
          <p:cNvGrpSpPr/>
          <p:nvPr/>
        </p:nvGrpSpPr>
        <p:grpSpPr>
          <a:xfrm>
            <a:off x="7345935" y="3438473"/>
            <a:ext cx="193543" cy="275990"/>
            <a:chOff x="8304647" y="3738687"/>
            <a:chExt cx="225076" cy="320956"/>
          </a:xfrm>
        </p:grpSpPr>
        <p:sp>
          <p:nvSpPr>
            <p:cNvPr id="2876" name="Google Shape;2876;p5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9" name="Google Shape;2879;p54"/>
          <p:cNvGrpSpPr/>
          <p:nvPr/>
        </p:nvGrpSpPr>
        <p:grpSpPr>
          <a:xfrm>
            <a:off x="7618427" y="3438473"/>
            <a:ext cx="178492" cy="275990"/>
            <a:chOff x="8615101" y="3738687"/>
            <a:chExt cx="207573" cy="320956"/>
          </a:xfrm>
        </p:grpSpPr>
        <p:sp>
          <p:nvSpPr>
            <p:cNvPr id="2880" name="Google Shape;2880;p5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3" name="Google Shape;2883;p54"/>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4" name="Google Shape;2884;p54"/>
          <p:cNvGrpSpPr/>
          <p:nvPr/>
        </p:nvGrpSpPr>
        <p:grpSpPr>
          <a:xfrm>
            <a:off x="6013132" y="3559961"/>
            <a:ext cx="557671" cy="511283"/>
            <a:chOff x="6015419" y="3716859"/>
            <a:chExt cx="557671" cy="511283"/>
          </a:xfrm>
        </p:grpSpPr>
        <p:sp>
          <p:nvSpPr>
            <p:cNvPr id="2885" name="Google Shape;2885;p5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6" name="Google Shape;2886;p54"/>
            <p:cNvGrpSpPr/>
            <p:nvPr/>
          </p:nvGrpSpPr>
          <p:grpSpPr>
            <a:xfrm>
              <a:off x="6036094" y="3716980"/>
              <a:ext cx="529860" cy="510468"/>
              <a:chOff x="6036094" y="3716980"/>
              <a:chExt cx="529860" cy="510468"/>
            </a:xfrm>
          </p:grpSpPr>
          <p:sp>
            <p:nvSpPr>
              <p:cNvPr id="2887" name="Google Shape;2887;p5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7" name="Google Shape;2897;p54"/>
          <p:cNvGrpSpPr/>
          <p:nvPr/>
        </p:nvGrpSpPr>
        <p:grpSpPr>
          <a:xfrm>
            <a:off x="6642017" y="2916730"/>
            <a:ext cx="576302" cy="511871"/>
            <a:chOff x="6644304" y="3073628"/>
            <a:chExt cx="576302" cy="511871"/>
          </a:xfrm>
        </p:grpSpPr>
        <p:sp>
          <p:nvSpPr>
            <p:cNvPr id="2898" name="Google Shape;2898;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9" name="Google Shape;2899;p54"/>
            <p:cNvGrpSpPr/>
            <p:nvPr/>
          </p:nvGrpSpPr>
          <p:grpSpPr>
            <a:xfrm>
              <a:off x="6712169" y="3085440"/>
              <a:ext cx="481622" cy="494913"/>
              <a:chOff x="6712169" y="3085440"/>
              <a:chExt cx="481622" cy="494913"/>
            </a:xfrm>
          </p:grpSpPr>
          <p:sp>
            <p:nvSpPr>
              <p:cNvPr id="2900" name="Google Shape;2900;p5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5" name="Google Shape;2905;p5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8" name="Google Shape;2908;p54"/>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9" name="Google Shape;2909;p54"/>
          <p:cNvGrpSpPr/>
          <p:nvPr/>
        </p:nvGrpSpPr>
        <p:grpSpPr>
          <a:xfrm>
            <a:off x="6649868" y="3559725"/>
            <a:ext cx="560631" cy="511352"/>
            <a:chOff x="6652154" y="3716623"/>
            <a:chExt cx="560631" cy="511352"/>
          </a:xfrm>
        </p:grpSpPr>
        <p:sp>
          <p:nvSpPr>
            <p:cNvPr id="2910" name="Google Shape;2910;p5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1" name="Google Shape;2911;p54"/>
            <p:cNvGrpSpPr/>
            <p:nvPr/>
          </p:nvGrpSpPr>
          <p:grpSpPr>
            <a:xfrm>
              <a:off x="6669657" y="3716715"/>
              <a:ext cx="466779" cy="464290"/>
              <a:chOff x="6669657" y="3716715"/>
              <a:chExt cx="466779" cy="464290"/>
            </a:xfrm>
          </p:grpSpPr>
          <p:sp>
            <p:nvSpPr>
              <p:cNvPr id="2912" name="Google Shape;2912;p5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5" name="Google Shape;2925;p54"/>
          <p:cNvGrpSpPr/>
          <p:nvPr/>
        </p:nvGrpSpPr>
        <p:grpSpPr>
          <a:xfrm>
            <a:off x="7843959" y="3841134"/>
            <a:ext cx="187557" cy="187557"/>
            <a:chOff x="8565775" y="671075"/>
            <a:chExt cx="441000" cy="441000"/>
          </a:xfrm>
        </p:grpSpPr>
        <p:sp>
          <p:nvSpPr>
            <p:cNvPr id="2926" name="Google Shape;2926;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8" name="Google Shape;2928;p54"/>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0" name="Google Shape;2930;p54"/>
          <p:cNvGrpSpPr/>
          <p:nvPr/>
        </p:nvGrpSpPr>
        <p:grpSpPr>
          <a:xfrm>
            <a:off x="5997814" y="2919352"/>
            <a:ext cx="587871" cy="512373"/>
            <a:chOff x="6000100" y="3076250"/>
            <a:chExt cx="587871" cy="512373"/>
          </a:xfrm>
        </p:grpSpPr>
        <p:sp>
          <p:nvSpPr>
            <p:cNvPr id="2931" name="Google Shape;2931;p5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2" name="Google Shape;2932;p54"/>
            <p:cNvGrpSpPr/>
            <p:nvPr/>
          </p:nvGrpSpPr>
          <p:grpSpPr>
            <a:xfrm>
              <a:off x="6031360" y="3076713"/>
              <a:ext cx="539107" cy="480965"/>
              <a:chOff x="6031360" y="3076713"/>
              <a:chExt cx="539107" cy="480965"/>
            </a:xfrm>
          </p:grpSpPr>
          <p:sp>
            <p:nvSpPr>
              <p:cNvPr id="2933" name="Google Shape;2933;p5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40" name="Google Shape;2940;p54"/>
          <p:cNvGrpSpPr/>
          <p:nvPr/>
        </p:nvGrpSpPr>
        <p:grpSpPr>
          <a:xfrm>
            <a:off x="3369305" y="938716"/>
            <a:ext cx="2310381" cy="1488888"/>
            <a:chOff x="229225" y="549050"/>
            <a:chExt cx="7161750" cy="4615275"/>
          </a:xfrm>
        </p:grpSpPr>
        <p:sp>
          <p:nvSpPr>
            <p:cNvPr id="2941" name="Google Shape;2941;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8" name="Google Shape;3058;p54"/>
          <p:cNvGrpSpPr/>
          <p:nvPr/>
        </p:nvGrpSpPr>
        <p:grpSpPr>
          <a:xfrm>
            <a:off x="3514723" y="2830563"/>
            <a:ext cx="2310282" cy="1374222"/>
            <a:chOff x="238125" y="732525"/>
            <a:chExt cx="7130500" cy="4241425"/>
          </a:xfrm>
        </p:grpSpPr>
        <p:sp>
          <p:nvSpPr>
            <p:cNvPr id="3059" name="Google Shape;3059;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76"/>
        <p:cNvGrpSpPr/>
        <p:nvPr/>
      </p:nvGrpSpPr>
      <p:grpSpPr>
        <a:xfrm>
          <a:off x="0" y="0"/>
          <a:ext cx="0" cy="0"/>
          <a:chOff x="0" y="0"/>
          <a:chExt cx="0" cy="0"/>
        </a:xfrm>
      </p:grpSpPr>
      <p:grpSp>
        <p:nvGrpSpPr>
          <p:cNvPr id="3177" name="Google Shape;3177;p55"/>
          <p:cNvGrpSpPr/>
          <p:nvPr/>
        </p:nvGrpSpPr>
        <p:grpSpPr>
          <a:xfrm>
            <a:off x="725414" y="969763"/>
            <a:ext cx="2507799" cy="206239"/>
            <a:chOff x="106648" y="895722"/>
            <a:chExt cx="4481413" cy="374300"/>
          </a:xfrm>
        </p:grpSpPr>
        <p:grpSp>
          <p:nvGrpSpPr>
            <p:cNvPr id="3178" name="Google Shape;3178;p55"/>
            <p:cNvGrpSpPr/>
            <p:nvPr/>
          </p:nvGrpSpPr>
          <p:grpSpPr>
            <a:xfrm>
              <a:off x="2233276" y="895722"/>
              <a:ext cx="1082667" cy="223591"/>
              <a:chOff x="4808316" y="2800065"/>
              <a:chExt cx="1999386" cy="412910"/>
            </a:xfrm>
          </p:grpSpPr>
          <p:sp>
            <p:nvSpPr>
              <p:cNvPr id="3179" name="Google Shape;3179;p5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0" name="Google Shape;3180;p55"/>
              <p:cNvGrpSpPr/>
              <p:nvPr/>
            </p:nvGrpSpPr>
            <p:grpSpPr>
              <a:xfrm>
                <a:off x="4808316" y="2800065"/>
                <a:ext cx="92400" cy="411825"/>
                <a:chOff x="845575" y="2563700"/>
                <a:chExt cx="92400" cy="411825"/>
              </a:xfrm>
            </p:grpSpPr>
            <p:cxnSp>
              <p:nvCxnSpPr>
                <p:cNvPr id="3181" name="Google Shape;3181;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182" name="Google Shape;3182;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3" name="Google Shape;3183;p55"/>
            <p:cNvGrpSpPr/>
            <p:nvPr/>
          </p:nvGrpSpPr>
          <p:grpSpPr>
            <a:xfrm>
              <a:off x="106648" y="895722"/>
              <a:ext cx="1088401" cy="223591"/>
              <a:chOff x="881025" y="2800065"/>
              <a:chExt cx="2009975" cy="412910"/>
            </a:xfrm>
          </p:grpSpPr>
          <p:sp>
            <p:nvSpPr>
              <p:cNvPr id="3184" name="Google Shape;3184;p5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5" name="Google Shape;3185;p55"/>
              <p:cNvGrpSpPr/>
              <p:nvPr/>
            </p:nvGrpSpPr>
            <p:grpSpPr>
              <a:xfrm>
                <a:off x="881025" y="2800065"/>
                <a:ext cx="92400" cy="411825"/>
                <a:chOff x="845575" y="2563700"/>
                <a:chExt cx="92400" cy="411825"/>
              </a:xfrm>
            </p:grpSpPr>
            <p:cxnSp>
              <p:nvCxnSpPr>
                <p:cNvPr id="3186" name="Google Shape;3186;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187" name="Google Shape;3187;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8" name="Google Shape;3188;p55"/>
            <p:cNvGrpSpPr/>
            <p:nvPr/>
          </p:nvGrpSpPr>
          <p:grpSpPr>
            <a:xfrm>
              <a:off x="1172346" y="1047018"/>
              <a:ext cx="1083151" cy="223003"/>
              <a:chOff x="2849073" y="3079467"/>
              <a:chExt cx="2000279" cy="411825"/>
            </a:xfrm>
          </p:grpSpPr>
          <p:sp>
            <p:nvSpPr>
              <p:cNvPr id="3189" name="Google Shape;3189;p5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0" name="Google Shape;3190;p55"/>
              <p:cNvGrpSpPr/>
              <p:nvPr/>
            </p:nvGrpSpPr>
            <p:grpSpPr>
              <a:xfrm rot="10800000">
                <a:off x="2849073" y="3079467"/>
                <a:ext cx="92400" cy="411825"/>
                <a:chOff x="2070100" y="2563700"/>
                <a:chExt cx="92400" cy="411825"/>
              </a:xfrm>
            </p:grpSpPr>
            <p:cxnSp>
              <p:nvCxnSpPr>
                <p:cNvPr id="3191" name="Google Shape;3191;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192" name="Google Shape;3192;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93" name="Google Shape;3193;p55"/>
            <p:cNvGrpSpPr/>
            <p:nvPr/>
          </p:nvGrpSpPr>
          <p:grpSpPr>
            <a:xfrm>
              <a:off x="3290132" y="1047018"/>
              <a:ext cx="1297929" cy="223003"/>
              <a:chOff x="6760035" y="3079467"/>
              <a:chExt cx="2396914" cy="411825"/>
            </a:xfrm>
          </p:grpSpPr>
          <p:sp>
            <p:nvSpPr>
              <p:cNvPr id="3194" name="Google Shape;3194;p5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5" name="Google Shape;3195;p55"/>
              <p:cNvGrpSpPr/>
              <p:nvPr/>
            </p:nvGrpSpPr>
            <p:grpSpPr>
              <a:xfrm rot="10800000">
                <a:off x="6760035" y="3079467"/>
                <a:ext cx="92400" cy="411825"/>
                <a:chOff x="2070100" y="2563700"/>
                <a:chExt cx="92400" cy="411825"/>
              </a:xfrm>
            </p:grpSpPr>
            <p:cxnSp>
              <p:nvCxnSpPr>
                <p:cNvPr id="3196" name="Google Shape;3196;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197" name="Google Shape;3197;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198" name="Google Shape;3198;p55"/>
          <p:cNvGrpSpPr/>
          <p:nvPr/>
        </p:nvGrpSpPr>
        <p:grpSpPr>
          <a:xfrm>
            <a:off x="2143176" y="3369134"/>
            <a:ext cx="1086701" cy="799429"/>
            <a:chOff x="2183288" y="3555572"/>
            <a:chExt cx="1136241" cy="835873"/>
          </a:xfrm>
        </p:grpSpPr>
        <p:sp>
          <p:nvSpPr>
            <p:cNvPr id="3199" name="Google Shape;3199;p5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0" name="Google Shape;3200;p55"/>
            <p:cNvGrpSpPr/>
            <p:nvPr/>
          </p:nvGrpSpPr>
          <p:grpSpPr>
            <a:xfrm>
              <a:off x="2205895" y="3637269"/>
              <a:ext cx="1089848" cy="724993"/>
              <a:chOff x="2205895" y="3637269"/>
              <a:chExt cx="1089848" cy="724993"/>
            </a:xfrm>
          </p:grpSpPr>
          <p:sp>
            <p:nvSpPr>
              <p:cNvPr id="3201" name="Google Shape;3201;p5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7" name="Google Shape;3207;p5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08" name="Google Shape;3208;p5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209" name="Google Shape;3209;p55"/>
            <p:cNvGrpSpPr/>
            <p:nvPr/>
          </p:nvGrpSpPr>
          <p:grpSpPr>
            <a:xfrm>
              <a:off x="3173850" y="3779426"/>
              <a:ext cx="145679" cy="70048"/>
              <a:chOff x="3173850" y="3779426"/>
              <a:chExt cx="145679" cy="70048"/>
            </a:xfrm>
          </p:grpSpPr>
          <p:cxnSp>
            <p:nvCxnSpPr>
              <p:cNvPr id="3210" name="Google Shape;3210;p5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211" name="Google Shape;3211;p5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2" name="Google Shape;3212;p55"/>
            <p:cNvGrpSpPr/>
            <p:nvPr/>
          </p:nvGrpSpPr>
          <p:grpSpPr>
            <a:xfrm>
              <a:off x="2183288" y="4139483"/>
              <a:ext cx="145133" cy="70048"/>
              <a:chOff x="2183288" y="4139483"/>
              <a:chExt cx="145133" cy="70048"/>
            </a:xfrm>
          </p:grpSpPr>
          <p:cxnSp>
            <p:nvCxnSpPr>
              <p:cNvPr id="3213" name="Google Shape;3213;p5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214" name="Google Shape;3214;p5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5" name="Google Shape;3215;p5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16" name="Google Shape;3216;p5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217" name="Google Shape;3217;p55"/>
            <p:cNvGrpSpPr/>
            <p:nvPr/>
          </p:nvGrpSpPr>
          <p:grpSpPr>
            <a:xfrm>
              <a:off x="2943836" y="4268886"/>
              <a:ext cx="60717" cy="122559"/>
              <a:chOff x="2943836" y="4268886"/>
              <a:chExt cx="60717" cy="122559"/>
            </a:xfrm>
          </p:grpSpPr>
          <p:sp>
            <p:nvSpPr>
              <p:cNvPr id="3218" name="Google Shape;3218;p5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19" name="Google Shape;3219;p5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220" name="Google Shape;3220;p55"/>
          <p:cNvGrpSpPr/>
          <p:nvPr/>
        </p:nvGrpSpPr>
        <p:grpSpPr>
          <a:xfrm>
            <a:off x="3406121" y="1290134"/>
            <a:ext cx="1675870" cy="758251"/>
            <a:chOff x="3530532" y="1496185"/>
            <a:chExt cx="1562000" cy="706730"/>
          </a:xfrm>
        </p:grpSpPr>
        <p:cxnSp>
          <p:nvCxnSpPr>
            <p:cNvPr id="3221" name="Google Shape;3221;p5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222" name="Google Shape;3222;p55"/>
            <p:cNvGrpSpPr/>
            <p:nvPr/>
          </p:nvGrpSpPr>
          <p:grpSpPr>
            <a:xfrm>
              <a:off x="3530532" y="1496185"/>
              <a:ext cx="323430" cy="463587"/>
              <a:chOff x="3530532" y="1496185"/>
              <a:chExt cx="323430" cy="463587"/>
            </a:xfrm>
          </p:grpSpPr>
          <p:grpSp>
            <p:nvGrpSpPr>
              <p:cNvPr id="3223" name="Google Shape;3223;p55"/>
              <p:cNvGrpSpPr/>
              <p:nvPr/>
            </p:nvGrpSpPr>
            <p:grpSpPr>
              <a:xfrm>
                <a:off x="3567462" y="1496185"/>
                <a:ext cx="286500" cy="361376"/>
                <a:chOff x="3567462" y="1496185"/>
                <a:chExt cx="286500" cy="361376"/>
              </a:xfrm>
            </p:grpSpPr>
            <p:cxnSp>
              <p:nvCxnSpPr>
                <p:cNvPr id="3224" name="Google Shape;3224;p5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225" name="Google Shape;3225;p5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6" name="Google Shape;3226;p5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7" name="Google Shape;3227;p55"/>
            <p:cNvGrpSpPr/>
            <p:nvPr/>
          </p:nvGrpSpPr>
          <p:grpSpPr>
            <a:xfrm>
              <a:off x="3891569" y="1779209"/>
              <a:ext cx="323945" cy="423706"/>
              <a:chOff x="3891569" y="1779209"/>
              <a:chExt cx="323945" cy="423706"/>
            </a:xfrm>
          </p:grpSpPr>
          <p:grpSp>
            <p:nvGrpSpPr>
              <p:cNvPr id="3228" name="Google Shape;3228;p55"/>
              <p:cNvGrpSpPr/>
              <p:nvPr/>
            </p:nvGrpSpPr>
            <p:grpSpPr>
              <a:xfrm>
                <a:off x="3929014" y="1881638"/>
                <a:ext cx="286500" cy="321278"/>
                <a:chOff x="3929014" y="1881638"/>
                <a:chExt cx="286500" cy="321278"/>
              </a:xfrm>
            </p:grpSpPr>
            <p:cxnSp>
              <p:nvCxnSpPr>
                <p:cNvPr id="3229" name="Google Shape;3229;p5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230" name="Google Shape;3230;p5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1" name="Google Shape;3231;p5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2" name="Google Shape;3232;p55"/>
            <p:cNvGrpSpPr/>
            <p:nvPr/>
          </p:nvGrpSpPr>
          <p:grpSpPr>
            <a:xfrm>
              <a:off x="4252606" y="1496185"/>
              <a:ext cx="324721" cy="463587"/>
              <a:chOff x="4252606" y="1496185"/>
              <a:chExt cx="324721" cy="463587"/>
            </a:xfrm>
          </p:grpSpPr>
          <p:grpSp>
            <p:nvGrpSpPr>
              <p:cNvPr id="3233" name="Google Shape;3233;p55"/>
              <p:cNvGrpSpPr/>
              <p:nvPr/>
            </p:nvGrpSpPr>
            <p:grpSpPr>
              <a:xfrm>
                <a:off x="4290828" y="1496185"/>
                <a:ext cx="286500" cy="361376"/>
                <a:chOff x="4290828" y="1496185"/>
                <a:chExt cx="286500" cy="361376"/>
              </a:xfrm>
            </p:grpSpPr>
            <p:cxnSp>
              <p:nvCxnSpPr>
                <p:cNvPr id="3234" name="Google Shape;3234;p5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235" name="Google Shape;3235;p5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6" name="Google Shape;3236;p5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55"/>
            <p:cNvGrpSpPr/>
            <p:nvPr/>
          </p:nvGrpSpPr>
          <p:grpSpPr>
            <a:xfrm>
              <a:off x="4613643" y="1763716"/>
              <a:ext cx="325308" cy="439200"/>
              <a:chOff x="4613643" y="1763716"/>
              <a:chExt cx="325308" cy="439200"/>
            </a:xfrm>
          </p:grpSpPr>
          <p:grpSp>
            <p:nvGrpSpPr>
              <p:cNvPr id="3238" name="Google Shape;3238;p55"/>
              <p:cNvGrpSpPr/>
              <p:nvPr/>
            </p:nvGrpSpPr>
            <p:grpSpPr>
              <a:xfrm>
                <a:off x="4652451" y="1879538"/>
                <a:ext cx="286500" cy="323378"/>
                <a:chOff x="4652451" y="1879538"/>
                <a:chExt cx="286500" cy="323378"/>
              </a:xfrm>
            </p:grpSpPr>
            <p:cxnSp>
              <p:nvCxnSpPr>
                <p:cNvPr id="3239" name="Google Shape;3239;p5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240" name="Google Shape;3240;p5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1" name="Google Shape;3241;p5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42" name="Google Shape;3242;p55"/>
          <p:cNvGrpSpPr/>
          <p:nvPr/>
        </p:nvGrpSpPr>
        <p:grpSpPr>
          <a:xfrm>
            <a:off x="3417981" y="2143759"/>
            <a:ext cx="1652173" cy="391517"/>
            <a:chOff x="3512551" y="2358270"/>
            <a:chExt cx="1597383" cy="378533"/>
          </a:xfrm>
        </p:grpSpPr>
        <p:cxnSp>
          <p:nvCxnSpPr>
            <p:cNvPr id="3243" name="Google Shape;3243;p55"/>
            <p:cNvCxnSpPr>
              <a:stCxn id="3244" idx="6"/>
              <a:endCxn id="324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246" name="Google Shape;3246;p55"/>
            <p:cNvGrpSpPr/>
            <p:nvPr/>
          </p:nvGrpSpPr>
          <p:grpSpPr>
            <a:xfrm>
              <a:off x="3512551" y="2358270"/>
              <a:ext cx="225647" cy="307714"/>
              <a:chOff x="2182679" y="2004714"/>
              <a:chExt cx="792300" cy="1080458"/>
            </a:xfrm>
          </p:grpSpPr>
          <p:cxnSp>
            <p:nvCxnSpPr>
              <p:cNvPr id="3247" name="Google Shape;3247;p55"/>
              <p:cNvCxnSpPr>
                <a:stCxn id="324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244" name="Google Shape;3244;p5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55"/>
            <p:cNvGrpSpPr/>
            <p:nvPr/>
          </p:nvGrpSpPr>
          <p:grpSpPr>
            <a:xfrm>
              <a:off x="3969644" y="2440153"/>
              <a:ext cx="225853" cy="296651"/>
              <a:chOff x="3775710" y="1729289"/>
              <a:chExt cx="136500" cy="179289"/>
            </a:xfrm>
          </p:grpSpPr>
          <p:cxnSp>
            <p:nvCxnSpPr>
              <p:cNvPr id="3250" name="Google Shape;3250;p5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251" name="Google Shape;3251;p5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3" name="Google Shape;3253;p55"/>
            <p:cNvGrpSpPr/>
            <p:nvPr/>
          </p:nvGrpSpPr>
          <p:grpSpPr>
            <a:xfrm>
              <a:off x="4427051" y="2358270"/>
              <a:ext cx="225647" cy="307714"/>
              <a:chOff x="5393704" y="2004714"/>
              <a:chExt cx="792300" cy="1080458"/>
            </a:xfrm>
          </p:grpSpPr>
          <p:cxnSp>
            <p:nvCxnSpPr>
              <p:cNvPr id="3254" name="Google Shape;3254;p55"/>
              <p:cNvCxnSpPr>
                <a:stCxn id="325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256" name="Google Shape;3256;p5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55"/>
            <p:cNvGrpSpPr/>
            <p:nvPr/>
          </p:nvGrpSpPr>
          <p:grpSpPr>
            <a:xfrm>
              <a:off x="4884287" y="2440252"/>
              <a:ext cx="225647" cy="296532"/>
              <a:chOff x="6999166" y="2292572"/>
              <a:chExt cx="792300" cy="1041192"/>
            </a:xfrm>
          </p:grpSpPr>
          <p:cxnSp>
            <p:nvCxnSpPr>
              <p:cNvPr id="3258" name="Google Shape;3258;p5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245" name="Google Shape;3245;p5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60" name="Google Shape;3260;p55"/>
          <p:cNvGrpSpPr/>
          <p:nvPr/>
        </p:nvGrpSpPr>
        <p:grpSpPr>
          <a:xfrm>
            <a:off x="6838789" y="979959"/>
            <a:ext cx="1581844" cy="732818"/>
            <a:chOff x="634175" y="2986275"/>
            <a:chExt cx="3147949" cy="1458344"/>
          </a:xfrm>
        </p:grpSpPr>
        <p:cxnSp>
          <p:nvCxnSpPr>
            <p:cNvPr id="3261" name="Google Shape;3261;p55"/>
            <p:cNvCxnSpPr>
              <a:stCxn id="3262" idx="4"/>
              <a:endCxn id="326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264" name="Google Shape;3264;p55"/>
            <p:cNvCxnSpPr>
              <a:stCxn id="3263" idx="0"/>
              <a:endCxn id="326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266" name="Google Shape;3266;p55"/>
            <p:cNvCxnSpPr>
              <a:stCxn id="3265" idx="4"/>
              <a:endCxn id="326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268" name="Google Shape;3268;p55"/>
            <p:cNvCxnSpPr>
              <a:stCxn id="3267" idx="0"/>
              <a:endCxn id="326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269" name="Google Shape;3269;p5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265" name="Google Shape;3265;p5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262" name="Google Shape;3262;p5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267" name="Google Shape;3267;p5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263" name="Google Shape;3263;p5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270" name="Google Shape;3270;p55"/>
          <p:cNvGrpSpPr/>
          <p:nvPr/>
        </p:nvGrpSpPr>
        <p:grpSpPr>
          <a:xfrm>
            <a:off x="3406504" y="2674269"/>
            <a:ext cx="1675128" cy="313674"/>
            <a:chOff x="998425" y="1182125"/>
            <a:chExt cx="1065400" cy="199500"/>
          </a:xfrm>
        </p:grpSpPr>
        <p:sp>
          <p:nvSpPr>
            <p:cNvPr id="3271" name="Google Shape;327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6" name="Google Shape;3276;p55"/>
          <p:cNvGrpSpPr/>
          <p:nvPr/>
        </p:nvGrpSpPr>
        <p:grpSpPr>
          <a:xfrm>
            <a:off x="3406503" y="3630235"/>
            <a:ext cx="1675129" cy="525345"/>
            <a:chOff x="5194708" y="3484366"/>
            <a:chExt cx="3148148" cy="987304"/>
          </a:xfrm>
        </p:grpSpPr>
        <p:grpSp>
          <p:nvGrpSpPr>
            <p:cNvPr id="3277" name="Google Shape;3277;p55"/>
            <p:cNvGrpSpPr/>
            <p:nvPr/>
          </p:nvGrpSpPr>
          <p:grpSpPr>
            <a:xfrm>
              <a:off x="7531521" y="3484366"/>
              <a:ext cx="811335" cy="987304"/>
              <a:chOff x="3379425" y="1617275"/>
              <a:chExt cx="1090650" cy="1327200"/>
            </a:xfrm>
          </p:grpSpPr>
          <p:sp>
            <p:nvSpPr>
              <p:cNvPr id="3278" name="Google Shape;3278;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1" name="Google Shape;3281;p55"/>
            <p:cNvGrpSpPr/>
            <p:nvPr/>
          </p:nvGrpSpPr>
          <p:grpSpPr>
            <a:xfrm>
              <a:off x="6752546" y="3484366"/>
              <a:ext cx="811428" cy="987304"/>
              <a:chOff x="2332275" y="1617275"/>
              <a:chExt cx="1090775" cy="1327200"/>
            </a:xfrm>
          </p:grpSpPr>
          <p:sp>
            <p:nvSpPr>
              <p:cNvPr id="3282" name="Google Shape;3282;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5" name="Google Shape;3285;p55"/>
            <p:cNvGrpSpPr/>
            <p:nvPr/>
          </p:nvGrpSpPr>
          <p:grpSpPr>
            <a:xfrm>
              <a:off x="5973664" y="3484366"/>
              <a:ext cx="811335" cy="987304"/>
              <a:chOff x="1285250" y="1617275"/>
              <a:chExt cx="1090650" cy="1327200"/>
            </a:xfrm>
          </p:grpSpPr>
          <p:sp>
            <p:nvSpPr>
              <p:cNvPr id="3286" name="Google Shape;3286;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55"/>
            <p:cNvGrpSpPr/>
            <p:nvPr/>
          </p:nvGrpSpPr>
          <p:grpSpPr>
            <a:xfrm>
              <a:off x="5194708" y="3484366"/>
              <a:ext cx="811409" cy="987304"/>
              <a:chOff x="238125" y="1617275"/>
              <a:chExt cx="1090750" cy="1327200"/>
            </a:xfrm>
          </p:grpSpPr>
          <p:sp>
            <p:nvSpPr>
              <p:cNvPr id="3290" name="Google Shape;3290;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3" name="Google Shape;3293;p55"/>
          <p:cNvGrpSpPr/>
          <p:nvPr/>
        </p:nvGrpSpPr>
        <p:grpSpPr>
          <a:xfrm>
            <a:off x="6840188" y="2276124"/>
            <a:ext cx="1579046" cy="522230"/>
            <a:chOff x="6853641" y="2534077"/>
            <a:chExt cx="1515545" cy="501229"/>
          </a:xfrm>
        </p:grpSpPr>
        <p:grpSp>
          <p:nvGrpSpPr>
            <p:cNvPr id="3294" name="Google Shape;3294;p55"/>
            <p:cNvGrpSpPr/>
            <p:nvPr/>
          </p:nvGrpSpPr>
          <p:grpSpPr>
            <a:xfrm>
              <a:off x="6853641" y="2618923"/>
              <a:ext cx="1515545" cy="324556"/>
              <a:chOff x="6853641" y="2618923"/>
              <a:chExt cx="1515545" cy="324556"/>
            </a:xfrm>
          </p:grpSpPr>
          <p:sp>
            <p:nvSpPr>
              <p:cNvPr id="3295" name="Google Shape;3295;p5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0" name="Google Shape;3300;p5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55"/>
          <p:cNvGrpSpPr/>
          <p:nvPr/>
        </p:nvGrpSpPr>
        <p:grpSpPr>
          <a:xfrm>
            <a:off x="3435080" y="3151165"/>
            <a:ext cx="1617976" cy="346616"/>
            <a:chOff x="1808063" y="4294338"/>
            <a:chExt cx="3370782" cy="721817"/>
          </a:xfrm>
        </p:grpSpPr>
        <p:sp>
          <p:nvSpPr>
            <p:cNvPr id="3306" name="Google Shape;3306;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55"/>
          <p:cNvGrpSpPr/>
          <p:nvPr/>
        </p:nvGrpSpPr>
        <p:grpSpPr>
          <a:xfrm>
            <a:off x="5261076" y="3817915"/>
            <a:ext cx="1417067" cy="350605"/>
            <a:chOff x="4234950" y="2101012"/>
            <a:chExt cx="4219974" cy="1044090"/>
          </a:xfrm>
        </p:grpSpPr>
        <p:sp>
          <p:nvSpPr>
            <p:cNvPr id="3317" name="Google Shape;3317;p5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3" name="Google Shape;3333;p55"/>
          <p:cNvGrpSpPr/>
          <p:nvPr/>
        </p:nvGrpSpPr>
        <p:grpSpPr>
          <a:xfrm>
            <a:off x="6836548" y="1808672"/>
            <a:ext cx="1586327" cy="371557"/>
            <a:chOff x="1247650" y="2075423"/>
            <a:chExt cx="6648477" cy="1557238"/>
          </a:xfrm>
        </p:grpSpPr>
        <p:sp>
          <p:nvSpPr>
            <p:cNvPr id="3334" name="Google Shape;3334;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0" name="Google Shape;3340;p55"/>
          <p:cNvGrpSpPr/>
          <p:nvPr/>
        </p:nvGrpSpPr>
        <p:grpSpPr>
          <a:xfrm>
            <a:off x="5267818" y="961862"/>
            <a:ext cx="1415601" cy="1648533"/>
            <a:chOff x="1839112" y="2209163"/>
            <a:chExt cx="1918159" cy="2233784"/>
          </a:xfrm>
        </p:grpSpPr>
        <p:sp>
          <p:nvSpPr>
            <p:cNvPr id="3341" name="Google Shape;3341;p5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4" name="Google Shape;3344;p55"/>
            <p:cNvCxnSpPr>
              <a:stCxn id="3341" idx="6"/>
              <a:endCxn id="334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345" name="Google Shape;3345;p55"/>
            <p:cNvCxnSpPr>
              <a:stCxn id="3342" idx="4"/>
              <a:endCxn id="334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347" name="Google Shape;3347;p55"/>
            <p:cNvCxnSpPr>
              <a:stCxn id="3346" idx="6"/>
              <a:endCxn id="334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348" name="Google Shape;3348;p55"/>
            <p:cNvCxnSpPr>
              <a:stCxn id="3343" idx="4"/>
              <a:endCxn id="334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346" name="Google Shape;3346;p5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51" name="Google Shape;3351;p55"/>
            <p:cNvCxnSpPr>
              <a:endCxn id="335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352" name="Google Shape;3352;p55"/>
          <p:cNvGrpSpPr/>
          <p:nvPr/>
        </p:nvGrpSpPr>
        <p:grpSpPr>
          <a:xfrm>
            <a:off x="3425084" y="979946"/>
            <a:ext cx="1637968" cy="154942"/>
            <a:chOff x="238125" y="2506075"/>
            <a:chExt cx="7115411" cy="673075"/>
          </a:xfrm>
        </p:grpSpPr>
        <p:sp>
          <p:nvSpPr>
            <p:cNvPr id="3353" name="Google Shape;3353;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55"/>
          <p:cNvGrpSpPr/>
          <p:nvPr/>
        </p:nvGrpSpPr>
        <p:grpSpPr>
          <a:xfrm>
            <a:off x="1965820" y="1294664"/>
            <a:ext cx="1262932" cy="785408"/>
            <a:chOff x="548861" y="389676"/>
            <a:chExt cx="3843371" cy="2390163"/>
          </a:xfrm>
        </p:grpSpPr>
        <p:cxnSp>
          <p:nvCxnSpPr>
            <p:cNvPr id="3359" name="Google Shape;3359;p5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360" name="Google Shape;3360;p5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361" name="Google Shape;3361;p5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362" name="Google Shape;3362;p5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363" name="Google Shape;3363;p5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364" name="Google Shape;3364;p5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65" name="Google Shape;3365;p5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366" name="Google Shape;3366;p5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2" name="Google Shape;3372;p55"/>
          <p:cNvGrpSpPr/>
          <p:nvPr/>
        </p:nvGrpSpPr>
        <p:grpSpPr>
          <a:xfrm>
            <a:off x="753952" y="2401541"/>
            <a:ext cx="1412054" cy="633562"/>
            <a:chOff x="1187400" y="2529299"/>
            <a:chExt cx="6769193" cy="2241903"/>
          </a:xfrm>
        </p:grpSpPr>
        <p:sp>
          <p:nvSpPr>
            <p:cNvPr id="3373" name="Google Shape;3373;p5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374" name="Google Shape;3374;p5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375" name="Google Shape;3375;p5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376" name="Google Shape;3376;p5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377" name="Google Shape;3377;p5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378" name="Google Shape;3378;p5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379" name="Google Shape;3379;p5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380" name="Google Shape;3380;p55"/>
            <p:cNvCxnSpPr>
              <a:stCxn id="3373" idx="2"/>
              <a:endCxn id="337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81" name="Google Shape;3381;p55"/>
            <p:cNvCxnSpPr>
              <a:stCxn id="3375" idx="0"/>
              <a:endCxn id="337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82" name="Google Shape;3382;p55"/>
            <p:cNvCxnSpPr>
              <a:stCxn id="3375" idx="2"/>
              <a:endCxn id="337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83" name="Google Shape;3383;p55"/>
            <p:cNvCxnSpPr>
              <a:stCxn id="3376" idx="0"/>
              <a:endCxn id="337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84" name="Google Shape;3384;p55"/>
            <p:cNvCxnSpPr>
              <a:stCxn id="3374" idx="2"/>
              <a:endCxn id="337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85" name="Google Shape;3385;p55"/>
            <p:cNvCxnSpPr>
              <a:stCxn id="3378" idx="0"/>
              <a:endCxn id="337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386" name="Google Shape;3386;p55"/>
          <p:cNvGrpSpPr/>
          <p:nvPr/>
        </p:nvGrpSpPr>
        <p:grpSpPr>
          <a:xfrm>
            <a:off x="6840198" y="2894250"/>
            <a:ext cx="1579035" cy="540873"/>
            <a:chOff x="6895650" y="3126697"/>
            <a:chExt cx="1436662" cy="492105"/>
          </a:xfrm>
        </p:grpSpPr>
        <p:sp>
          <p:nvSpPr>
            <p:cNvPr id="3387" name="Google Shape;3387;p5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2" name="Google Shape;3392;p55"/>
            <p:cNvGrpSpPr/>
            <p:nvPr/>
          </p:nvGrpSpPr>
          <p:grpSpPr>
            <a:xfrm>
              <a:off x="6995957" y="3335810"/>
              <a:ext cx="1230393" cy="71754"/>
              <a:chOff x="6995957" y="3287964"/>
              <a:chExt cx="1230393" cy="71754"/>
            </a:xfrm>
          </p:grpSpPr>
          <p:sp>
            <p:nvSpPr>
              <p:cNvPr id="3393" name="Google Shape;3393;p5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8" name="Google Shape;3398;p55"/>
          <p:cNvGrpSpPr/>
          <p:nvPr/>
        </p:nvGrpSpPr>
        <p:grpSpPr>
          <a:xfrm>
            <a:off x="6838780" y="3531013"/>
            <a:ext cx="1581862" cy="650625"/>
            <a:chOff x="6777990" y="3710194"/>
            <a:chExt cx="1646915" cy="677382"/>
          </a:xfrm>
        </p:grpSpPr>
        <p:grpSp>
          <p:nvGrpSpPr>
            <p:cNvPr id="3399" name="Google Shape;3399;p55"/>
            <p:cNvGrpSpPr/>
            <p:nvPr/>
          </p:nvGrpSpPr>
          <p:grpSpPr>
            <a:xfrm>
              <a:off x="6777990" y="3874492"/>
              <a:ext cx="411129" cy="513083"/>
              <a:chOff x="6777990" y="3874492"/>
              <a:chExt cx="411129" cy="513083"/>
            </a:xfrm>
          </p:grpSpPr>
          <p:cxnSp>
            <p:nvCxnSpPr>
              <p:cNvPr id="3400" name="Google Shape;3400;p5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01" name="Google Shape;3401;p5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2" name="Google Shape;3402;p55"/>
            <p:cNvGrpSpPr/>
            <p:nvPr/>
          </p:nvGrpSpPr>
          <p:grpSpPr>
            <a:xfrm>
              <a:off x="7188425" y="3710194"/>
              <a:ext cx="411123" cy="520535"/>
              <a:chOff x="7188425" y="3710194"/>
              <a:chExt cx="411123" cy="520535"/>
            </a:xfrm>
          </p:grpSpPr>
          <p:cxnSp>
            <p:nvCxnSpPr>
              <p:cNvPr id="3403" name="Google Shape;3403;p5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04" name="Google Shape;3404;p5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5"/>
            <p:cNvGrpSpPr/>
            <p:nvPr/>
          </p:nvGrpSpPr>
          <p:grpSpPr>
            <a:xfrm>
              <a:off x="7603341" y="3874492"/>
              <a:ext cx="411474" cy="513083"/>
              <a:chOff x="7603341" y="3874492"/>
              <a:chExt cx="411474" cy="513083"/>
            </a:xfrm>
          </p:grpSpPr>
          <p:cxnSp>
            <p:nvCxnSpPr>
              <p:cNvPr id="3406" name="Google Shape;3406;p5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07" name="Google Shape;3407;p5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8" name="Google Shape;3408;p55"/>
            <p:cNvGrpSpPr/>
            <p:nvPr/>
          </p:nvGrpSpPr>
          <p:grpSpPr>
            <a:xfrm>
              <a:off x="8013776" y="3722847"/>
              <a:ext cx="411129" cy="507881"/>
              <a:chOff x="8013776" y="3722847"/>
              <a:chExt cx="411129" cy="507881"/>
            </a:xfrm>
          </p:grpSpPr>
          <p:cxnSp>
            <p:nvCxnSpPr>
              <p:cNvPr id="3409" name="Google Shape;3409;p5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410" name="Google Shape;3410;p5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1" name="Google Shape;3411;p55"/>
          <p:cNvGrpSpPr/>
          <p:nvPr/>
        </p:nvGrpSpPr>
        <p:grpSpPr>
          <a:xfrm>
            <a:off x="5258295" y="2703853"/>
            <a:ext cx="1421889" cy="1020603"/>
            <a:chOff x="5190863" y="2824811"/>
            <a:chExt cx="1544860" cy="1108869"/>
          </a:xfrm>
        </p:grpSpPr>
        <p:grpSp>
          <p:nvGrpSpPr>
            <p:cNvPr id="3412" name="Google Shape;3412;p55"/>
            <p:cNvGrpSpPr/>
            <p:nvPr/>
          </p:nvGrpSpPr>
          <p:grpSpPr>
            <a:xfrm>
              <a:off x="5938695" y="3176919"/>
              <a:ext cx="685761" cy="404739"/>
              <a:chOff x="5938695" y="3176919"/>
              <a:chExt cx="685761" cy="404739"/>
            </a:xfrm>
          </p:grpSpPr>
          <p:grpSp>
            <p:nvGrpSpPr>
              <p:cNvPr id="3413" name="Google Shape;3413;p55"/>
              <p:cNvGrpSpPr/>
              <p:nvPr/>
            </p:nvGrpSpPr>
            <p:grpSpPr>
              <a:xfrm>
                <a:off x="5938695" y="3176919"/>
                <a:ext cx="685761" cy="404739"/>
                <a:chOff x="5938695" y="3176919"/>
                <a:chExt cx="685761" cy="404739"/>
              </a:xfrm>
            </p:grpSpPr>
            <p:sp>
              <p:nvSpPr>
                <p:cNvPr id="3414" name="Google Shape;3414;p5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6" name="Google Shape;3416;p5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7" name="Google Shape;3417;p55"/>
            <p:cNvGrpSpPr/>
            <p:nvPr/>
          </p:nvGrpSpPr>
          <p:grpSpPr>
            <a:xfrm>
              <a:off x="5305233" y="3176835"/>
              <a:ext cx="685971" cy="404655"/>
              <a:chOff x="5305233" y="3176835"/>
              <a:chExt cx="685971" cy="404655"/>
            </a:xfrm>
          </p:grpSpPr>
          <p:grpSp>
            <p:nvGrpSpPr>
              <p:cNvPr id="3418" name="Google Shape;3418;p55"/>
              <p:cNvGrpSpPr/>
              <p:nvPr/>
            </p:nvGrpSpPr>
            <p:grpSpPr>
              <a:xfrm>
                <a:off x="5305233" y="3176835"/>
                <a:ext cx="685971" cy="404655"/>
                <a:chOff x="5305233" y="3176835"/>
                <a:chExt cx="685971" cy="404655"/>
              </a:xfrm>
            </p:grpSpPr>
            <p:sp>
              <p:nvSpPr>
                <p:cNvPr id="3419" name="Google Shape;3419;p5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1" name="Google Shape;3421;p5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2" name="Google Shape;3422;p5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3" name="Google Shape;3423;p55"/>
            <p:cNvGrpSpPr/>
            <p:nvPr/>
          </p:nvGrpSpPr>
          <p:grpSpPr>
            <a:xfrm>
              <a:off x="5657361" y="2824811"/>
              <a:ext cx="1078361" cy="404655"/>
              <a:chOff x="5657361" y="2824811"/>
              <a:chExt cx="1078361" cy="404655"/>
            </a:xfrm>
          </p:grpSpPr>
          <p:grpSp>
            <p:nvGrpSpPr>
              <p:cNvPr id="3424" name="Google Shape;3424;p55"/>
              <p:cNvGrpSpPr/>
              <p:nvPr/>
            </p:nvGrpSpPr>
            <p:grpSpPr>
              <a:xfrm>
                <a:off x="5657361" y="2824811"/>
                <a:ext cx="1078361" cy="404655"/>
                <a:chOff x="5657361" y="2824811"/>
                <a:chExt cx="1078361" cy="404655"/>
              </a:xfrm>
            </p:grpSpPr>
            <p:grpSp>
              <p:nvGrpSpPr>
                <p:cNvPr id="3425" name="Google Shape;3425;p55"/>
                <p:cNvGrpSpPr/>
                <p:nvPr/>
              </p:nvGrpSpPr>
              <p:grpSpPr>
                <a:xfrm>
                  <a:off x="5938485" y="2824811"/>
                  <a:ext cx="797237" cy="404655"/>
                  <a:chOff x="5938485" y="2824811"/>
                  <a:chExt cx="797237" cy="404655"/>
                </a:xfrm>
              </p:grpSpPr>
              <p:sp>
                <p:nvSpPr>
                  <p:cNvPr id="3426" name="Google Shape;3426;p5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8" name="Google Shape;3428;p5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9" name="Google Shape;3429;p5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5"/>
            <p:cNvGrpSpPr/>
            <p:nvPr/>
          </p:nvGrpSpPr>
          <p:grpSpPr>
            <a:xfrm>
              <a:off x="5190863" y="3528942"/>
              <a:ext cx="1078026" cy="404739"/>
              <a:chOff x="5190863" y="3528942"/>
              <a:chExt cx="1078026" cy="404739"/>
            </a:xfrm>
          </p:grpSpPr>
          <p:sp>
            <p:nvSpPr>
              <p:cNvPr id="3431" name="Google Shape;3431;p5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2" name="Google Shape;3432;p55"/>
              <p:cNvGrpSpPr/>
              <p:nvPr/>
            </p:nvGrpSpPr>
            <p:grpSpPr>
              <a:xfrm>
                <a:off x="5190863" y="3528942"/>
                <a:ext cx="1078026" cy="404739"/>
                <a:chOff x="5190863" y="3528942"/>
                <a:chExt cx="1078026" cy="404739"/>
              </a:xfrm>
            </p:grpSpPr>
            <p:sp>
              <p:nvSpPr>
                <p:cNvPr id="3433" name="Google Shape;3433;p5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35" name="Google Shape;3435;p55"/>
          <p:cNvGrpSpPr/>
          <p:nvPr/>
        </p:nvGrpSpPr>
        <p:grpSpPr>
          <a:xfrm>
            <a:off x="724302" y="1268321"/>
            <a:ext cx="1086719" cy="879487"/>
            <a:chOff x="803162" y="1474292"/>
            <a:chExt cx="1086719" cy="879487"/>
          </a:xfrm>
        </p:grpSpPr>
        <p:grpSp>
          <p:nvGrpSpPr>
            <p:cNvPr id="3436" name="Google Shape;3436;p55"/>
            <p:cNvGrpSpPr/>
            <p:nvPr/>
          </p:nvGrpSpPr>
          <p:grpSpPr>
            <a:xfrm>
              <a:off x="803162" y="1625948"/>
              <a:ext cx="445856" cy="576579"/>
              <a:chOff x="803162" y="1625948"/>
              <a:chExt cx="445856" cy="576579"/>
            </a:xfrm>
          </p:grpSpPr>
          <p:sp>
            <p:nvSpPr>
              <p:cNvPr id="3437" name="Google Shape;3437;p5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8" name="Google Shape;3438;p55"/>
              <p:cNvGrpSpPr/>
              <p:nvPr/>
            </p:nvGrpSpPr>
            <p:grpSpPr>
              <a:xfrm>
                <a:off x="1056023" y="1625948"/>
                <a:ext cx="192995" cy="576579"/>
                <a:chOff x="1056023" y="1625948"/>
                <a:chExt cx="192995" cy="576579"/>
              </a:xfrm>
            </p:grpSpPr>
            <p:sp>
              <p:nvSpPr>
                <p:cNvPr id="3439" name="Google Shape;3439;p5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44" name="Google Shape;3444;p55"/>
            <p:cNvGrpSpPr/>
            <p:nvPr/>
          </p:nvGrpSpPr>
          <p:grpSpPr>
            <a:xfrm>
              <a:off x="1371406" y="1474292"/>
              <a:ext cx="518475" cy="879487"/>
              <a:chOff x="1398231" y="1474292"/>
              <a:chExt cx="518475" cy="879487"/>
            </a:xfrm>
          </p:grpSpPr>
          <p:grpSp>
            <p:nvGrpSpPr>
              <p:cNvPr id="3445" name="Google Shape;3445;p55"/>
              <p:cNvGrpSpPr/>
              <p:nvPr/>
            </p:nvGrpSpPr>
            <p:grpSpPr>
              <a:xfrm>
                <a:off x="1398231" y="1474292"/>
                <a:ext cx="518475" cy="341643"/>
                <a:chOff x="1398231" y="1474292"/>
                <a:chExt cx="518475" cy="341643"/>
              </a:xfrm>
            </p:grpSpPr>
            <p:sp>
              <p:nvSpPr>
                <p:cNvPr id="3446" name="Google Shape;3446;p5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7" name="Google Shape;3447;p55"/>
                <p:cNvGrpSpPr/>
                <p:nvPr/>
              </p:nvGrpSpPr>
              <p:grpSpPr>
                <a:xfrm>
                  <a:off x="1616453" y="1474292"/>
                  <a:ext cx="300253" cy="341643"/>
                  <a:chOff x="1616453" y="1475379"/>
                  <a:chExt cx="300253" cy="341643"/>
                </a:xfrm>
              </p:grpSpPr>
              <p:sp>
                <p:nvSpPr>
                  <p:cNvPr id="3448" name="Google Shape;3448;p5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5" name="Google Shape;3455;p55"/>
                  <p:cNvGrpSpPr/>
                  <p:nvPr/>
                </p:nvGrpSpPr>
                <p:grpSpPr>
                  <a:xfrm>
                    <a:off x="1839639" y="1475379"/>
                    <a:ext cx="77067" cy="341643"/>
                    <a:chOff x="1839639" y="1475379"/>
                    <a:chExt cx="77067" cy="341643"/>
                  </a:xfrm>
                </p:grpSpPr>
                <p:sp>
                  <p:nvSpPr>
                    <p:cNvPr id="3456" name="Google Shape;3456;p5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58" name="Google Shape;3458;p55"/>
              <p:cNvGrpSpPr/>
              <p:nvPr/>
            </p:nvGrpSpPr>
            <p:grpSpPr>
              <a:xfrm>
                <a:off x="1398451" y="2012951"/>
                <a:ext cx="518255" cy="340828"/>
                <a:chOff x="1398451" y="2012951"/>
                <a:chExt cx="518255" cy="340828"/>
              </a:xfrm>
            </p:grpSpPr>
            <p:sp>
              <p:nvSpPr>
                <p:cNvPr id="3459" name="Google Shape;3459;p5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0" name="Google Shape;3460;p55"/>
                <p:cNvGrpSpPr/>
                <p:nvPr/>
              </p:nvGrpSpPr>
              <p:grpSpPr>
                <a:xfrm>
                  <a:off x="1616453" y="2012951"/>
                  <a:ext cx="300253" cy="340828"/>
                  <a:chOff x="1616453" y="2013538"/>
                  <a:chExt cx="300253" cy="340828"/>
                </a:xfrm>
              </p:grpSpPr>
              <p:sp>
                <p:nvSpPr>
                  <p:cNvPr id="3461" name="Google Shape;3461;p5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8" name="Google Shape;3468;p55"/>
                  <p:cNvGrpSpPr/>
                  <p:nvPr/>
                </p:nvGrpSpPr>
                <p:grpSpPr>
                  <a:xfrm>
                    <a:off x="1839639" y="2013538"/>
                    <a:ext cx="77067" cy="340828"/>
                    <a:chOff x="1839639" y="2013538"/>
                    <a:chExt cx="77067" cy="340828"/>
                  </a:xfrm>
                </p:grpSpPr>
                <p:sp>
                  <p:nvSpPr>
                    <p:cNvPr id="3469" name="Google Shape;3469;p5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471" name="Google Shape;3471;p55"/>
          <p:cNvGrpSpPr/>
          <p:nvPr/>
        </p:nvGrpSpPr>
        <p:grpSpPr>
          <a:xfrm>
            <a:off x="721126" y="3399508"/>
            <a:ext cx="1368681" cy="682918"/>
            <a:chOff x="724986" y="3605478"/>
            <a:chExt cx="1368681" cy="682918"/>
          </a:xfrm>
        </p:grpSpPr>
        <p:grpSp>
          <p:nvGrpSpPr>
            <p:cNvPr id="3472" name="Google Shape;3472;p55"/>
            <p:cNvGrpSpPr/>
            <p:nvPr/>
          </p:nvGrpSpPr>
          <p:grpSpPr>
            <a:xfrm>
              <a:off x="1289102" y="3823629"/>
              <a:ext cx="240442" cy="250435"/>
              <a:chOff x="-165066" y="3843615"/>
              <a:chExt cx="221259" cy="230455"/>
            </a:xfrm>
          </p:grpSpPr>
          <p:sp>
            <p:nvSpPr>
              <p:cNvPr id="3473" name="Google Shape;3473;p5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3" name="Google Shape;3493;p55"/>
            <p:cNvGrpSpPr/>
            <p:nvPr/>
          </p:nvGrpSpPr>
          <p:grpSpPr>
            <a:xfrm>
              <a:off x="724986" y="3605478"/>
              <a:ext cx="1368681" cy="682918"/>
              <a:chOff x="724986" y="3605478"/>
              <a:chExt cx="1368681" cy="682918"/>
            </a:xfrm>
          </p:grpSpPr>
          <p:grpSp>
            <p:nvGrpSpPr>
              <p:cNvPr id="3494" name="Google Shape;3494;p55"/>
              <p:cNvGrpSpPr/>
              <p:nvPr/>
            </p:nvGrpSpPr>
            <p:grpSpPr>
              <a:xfrm>
                <a:off x="1498221" y="4047614"/>
                <a:ext cx="529172" cy="240783"/>
                <a:chOff x="1498221" y="4047614"/>
                <a:chExt cx="529172" cy="240783"/>
              </a:xfrm>
            </p:grpSpPr>
            <p:grpSp>
              <p:nvGrpSpPr>
                <p:cNvPr id="3495" name="Google Shape;3495;p55"/>
                <p:cNvGrpSpPr/>
                <p:nvPr/>
              </p:nvGrpSpPr>
              <p:grpSpPr>
                <a:xfrm>
                  <a:off x="1826655" y="4224370"/>
                  <a:ext cx="200738" cy="25631"/>
                  <a:chOff x="1826655" y="4224370"/>
                  <a:chExt cx="200738" cy="25631"/>
                </a:xfrm>
              </p:grpSpPr>
              <p:sp>
                <p:nvSpPr>
                  <p:cNvPr id="3496" name="Google Shape;3496;p5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8" name="Google Shape;3498;p55"/>
                <p:cNvGrpSpPr/>
                <p:nvPr/>
              </p:nvGrpSpPr>
              <p:grpSpPr>
                <a:xfrm>
                  <a:off x="1498221" y="4047614"/>
                  <a:ext cx="328444" cy="240783"/>
                  <a:chOff x="1498221" y="4047614"/>
                  <a:chExt cx="328444" cy="240783"/>
                </a:xfrm>
              </p:grpSpPr>
              <p:sp>
                <p:nvSpPr>
                  <p:cNvPr id="3499" name="Google Shape;3499;p5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0" name="Google Shape;3500;p55"/>
                  <p:cNvGrpSpPr/>
                  <p:nvPr/>
                </p:nvGrpSpPr>
                <p:grpSpPr>
                  <a:xfrm>
                    <a:off x="1498221" y="4047614"/>
                    <a:ext cx="150566" cy="190416"/>
                    <a:chOff x="1498221" y="4047614"/>
                    <a:chExt cx="150566" cy="190416"/>
                  </a:xfrm>
                </p:grpSpPr>
                <p:sp>
                  <p:nvSpPr>
                    <p:cNvPr id="3501" name="Google Shape;3501;p5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03" name="Google Shape;3503;p55"/>
              <p:cNvGrpSpPr/>
              <p:nvPr/>
            </p:nvGrpSpPr>
            <p:grpSpPr>
              <a:xfrm>
                <a:off x="1560718" y="3800594"/>
                <a:ext cx="532948" cy="302090"/>
                <a:chOff x="1560718" y="3800594"/>
                <a:chExt cx="532948" cy="302090"/>
              </a:xfrm>
            </p:grpSpPr>
            <p:grpSp>
              <p:nvGrpSpPr>
                <p:cNvPr id="3504" name="Google Shape;3504;p55"/>
                <p:cNvGrpSpPr/>
                <p:nvPr/>
              </p:nvGrpSpPr>
              <p:grpSpPr>
                <a:xfrm>
                  <a:off x="1912179" y="3827344"/>
                  <a:ext cx="181487" cy="25631"/>
                  <a:chOff x="1912179" y="3827344"/>
                  <a:chExt cx="181487" cy="25631"/>
                </a:xfrm>
              </p:grpSpPr>
              <p:sp>
                <p:nvSpPr>
                  <p:cNvPr id="3505" name="Google Shape;3505;p5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7" name="Google Shape;3507;p55"/>
                <p:cNvGrpSpPr/>
                <p:nvPr/>
              </p:nvGrpSpPr>
              <p:grpSpPr>
                <a:xfrm>
                  <a:off x="1912179" y="4044505"/>
                  <a:ext cx="181487" cy="25622"/>
                  <a:chOff x="1912179" y="4044506"/>
                  <a:chExt cx="181487" cy="25622"/>
                </a:xfrm>
              </p:grpSpPr>
              <p:sp>
                <p:nvSpPr>
                  <p:cNvPr id="3508" name="Google Shape;3508;p5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0" name="Google Shape;3510;p55"/>
                <p:cNvGrpSpPr/>
                <p:nvPr/>
              </p:nvGrpSpPr>
              <p:grpSpPr>
                <a:xfrm>
                  <a:off x="1560718" y="3800594"/>
                  <a:ext cx="351472" cy="302090"/>
                  <a:chOff x="1560718" y="3800594"/>
                  <a:chExt cx="351472" cy="302090"/>
                </a:xfrm>
              </p:grpSpPr>
              <p:grpSp>
                <p:nvGrpSpPr>
                  <p:cNvPr id="3511" name="Google Shape;3511;p55"/>
                  <p:cNvGrpSpPr/>
                  <p:nvPr/>
                </p:nvGrpSpPr>
                <p:grpSpPr>
                  <a:xfrm>
                    <a:off x="1560718" y="3842857"/>
                    <a:ext cx="173586" cy="217131"/>
                    <a:chOff x="1560718" y="3842857"/>
                    <a:chExt cx="173586" cy="217131"/>
                  </a:xfrm>
                </p:grpSpPr>
                <p:sp>
                  <p:nvSpPr>
                    <p:cNvPr id="3512" name="Google Shape;3512;p5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5" name="Google Shape;3515;p5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17" name="Google Shape;3517;p5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8" name="Google Shape;3518;p55"/>
              <p:cNvGrpSpPr/>
              <p:nvPr/>
            </p:nvGrpSpPr>
            <p:grpSpPr>
              <a:xfrm>
                <a:off x="785350" y="3605478"/>
                <a:ext cx="535311" cy="249245"/>
                <a:chOff x="785350" y="3605478"/>
                <a:chExt cx="535311" cy="249245"/>
              </a:xfrm>
            </p:grpSpPr>
            <p:grpSp>
              <p:nvGrpSpPr>
                <p:cNvPr id="3519" name="Google Shape;3519;p55"/>
                <p:cNvGrpSpPr/>
                <p:nvPr/>
              </p:nvGrpSpPr>
              <p:grpSpPr>
                <a:xfrm>
                  <a:off x="785350" y="3605478"/>
                  <a:ext cx="376191" cy="102736"/>
                  <a:chOff x="785350" y="3605478"/>
                  <a:chExt cx="376191" cy="102736"/>
                </a:xfrm>
              </p:grpSpPr>
              <p:sp>
                <p:nvSpPr>
                  <p:cNvPr id="3520" name="Google Shape;3520;p5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55"/>
                <p:cNvGrpSpPr/>
                <p:nvPr/>
              </p:nvGrpSpPr>
              <p:grpSpPr>
                <a:xfrm>
                  <a:off x="1161530" y="3655851"/>
                  <a:ext cx="159131" cy="198872"/>
                  <a:chOff x="1161530" y="3655851"/>
                  <a:chExt cx="159131" cy="198872"/>
                </a:xfrm>
              </p:grpSpPr>
              <p:sp>
                <p:nvSpPr>
                  <p:cNvPr id="3524" name="Google Shape;3524;p5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26" name="Google Shape;3526;p55"/>
              <p:cNvGrpSpPr/>
              <p:nvPr/>
            </p:nvGrpSpPr>
            <p:grpSpPr>
              <a:xfrm>
                <a:off x="785350" y="4047614"/>
                <a:ext cx="535311" cy="240783"/>
                <a:chOff x="785350" y="4047614"/>
                <a:chExt cx="535311" cy="240783"/>
              </a:xfrm>
            </p:grpSpPr>
            <p:grpSp>
              <p:nvGrpSpPr>
                <p:cNvPr id="3527" name="Google Shape;3527;p55"/>
                <p:cNvGrpSpPr/>
                <p:nvPr/>
              </p:nvGrpSpPr>
              <p:grpSpPr>
                <a:xfrm>
                  <a:off x="1161636" y="4047614"/>
                  <a:ext cx="159025" cy="190415"/>
                  <a:chOff x="1161636" y="4047614"/>
                  <a:chExt cx="159025" cy="190415"/>
                </a:xfrm>
              </p:grpSpPr>
              <p:sp>
                <p:nvSpPr>
                  <p:cNvPr id="3528" name="Google Shape;3528;p5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55"/>
                <p:cNvGrpSpPr/>
                <p:nvPr/>
              </p:nvGrpSpPr>
              <p:grpSpPr>
                <a:xfrm>
                  <a:off x="785350" y="4185661"/>
                  <a:ext cx="376191" cy="102736"/>
                  <a:chOff x="785350" y="4185661"/>
                  <a:chExt cx="376191" cy="102736"/>
                </a:xfrm>
              </p:grpSpPr>
              <p:sp>
                <p:nvSpPr>
                  <p:cNvPr id="3531" name="Google Shape;3531;p5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34" name="Google Shape;3534;p55"/>
              <p:cNvGrpSpPr/>
              <p:nvPr/>
            </p:nvGrpSpPr>
            <p:grpSpPr>
              <a:xfrm>
                <a:off x="1501054" y="3605478"/>
                <a:ext cx="526340" cy="249240"/>
                <a:chOff x="1501054" y="3605478"/>
                <a:chExt cx="526340" cy="249240"/>
              </a:xfrm>
            </p:grpSpPr>
            <p:grpSp>
              <p:nvGrpSpPr>
                <p:cNvPr id="3535" name="Google Shape;3535;p55"/>
                <p:cNvGrpSpPr/>
                <p:nvPr/>
              </p:nvGrpSpPr>
              <p:grpSpPr>
                <a:xfrm>
                  <a:off x="1834208" y="3643867"/>
                  <a:ext cx="193185" cy="25622"/>
                  <a:chOff x="1834208" y="3643867"/>
                  <a:chExt cx="193185" cy="25622"/>
                </a:xfrm>
              </p:grpSpPr>
              <p:sp>
                <p:nvSpPr>
                  <p:cNvPr id="3536" name="Google Shape;3536;p5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8" name="Google Shape;3538;p55"/>
                <p:cNvGrpSpPr/>
                <p:nvPr/>
              </p:nvGrpSpPr>
              <p:grpSpPr>
                <a:xfrm>
                  <a:off x="1501054" y="3605478"/>
                  <a:ext cx="333165" cy="249240"/>
                  <a:chOff x="1501054" y="3605478"/>
                  <a:chExt cx="333165" cy="249240"/>
                </a:xfrm>
              </p:grpSpPr>
              <p:sp>
                <p:nvSpPr>
                  <p:cNvPr id="3539" name="Google Shape;3539;p5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0" name="Google Shape;3540;p55"/>
                  <p:cNvGrpSpPr/>
                  <p:nvPr/>
                </p:nvGrpSpPr>
                <p:grpSpPr>
                  <a:xfrm>
                    <a:off x="1501054" y="3655851"/>
                    <a:ext cx="155286" cy="198867"/>
                    <a:chOff x="1501054" y="3655851"/>
                    <a:chExt cx="155286" cy="198867"/>
                  </a:xfrm>
                </p:grpSpPr>
                <p:sp>
                  <p:nvSpPr>
                    <p:cNvPr id="3541" name="Google Shape;3541;p5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43" name="Google Shape;3543;p55"/>
              <p:cNvGrpSpPr/>
              <p:nvPr/>
            </p:nvGrpSpPr>
            <p:grpSpPr>
              <a:xfrm>
                <a:off x="724986" y="3800594"/>
                <a:ext cx="532950" cy="302090"/>
                <a:chOff x="724986" y="3800594"/>
                <a:chExt cx="532950" cy="302090"/>
              </a:xfrm>
            </p:grpSpPr>
            <p:grpSp>
              <p:nvGrpSpPr>
                <p:cNvPr id="3544" name="Google Shape;3544;p55"/>
                <p:cNvGrpSpPr/>
                <p:nvPr/>
              </p:nvGrpSpPr>
              <p:grpSpPr>
                <a:xfrm>
                  <a:off x="724986" y="4044367"/>
                  <a:ext cx="181314" cy="25626"/>
                  <a:chOff x="724986" y="4044367"/>
                  <a:chExt cx="181314" cy="25626"/>
                </a:xfrm>
              </p:grpSpPr>
              <p:sp>
                <p:nvSpPr>
                  <p:cNvPr id="3545" name="Google Shape;3545;p5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7" name="Google Shape;3547;p55"/>
                <p:cNvGrpSpPr/>
                <p:nvPr/>
              </p:nvGrpSpPr>
              <p:grpSpPr>
                <a:xfrm>
                  <a:off x="906290" y="3800594"/>
                  <a:ext cx="351646" cy="302090"/>
                  <a:chOff x="906290" y="3800594"/>
                  <a:chExt cx="351646" cy="302090"/>
                </a:xfrm>
              </p:grpSpPr>
              <p:grpSp>
                <p:nvGrpSpPr>
                  <p:cNvPr id="3548" name="Google Shape;3548;p55"/>
                  <p:cNvGrpSpPr/>
                  <p:nvPr/>
                </p:nvGrpSpPr>
                <p:grpSpPr>
                  <a:xfrm>
                    <a:off x="1084172" y="3842857"/>
                    <a:ext cx="173764" cy="217131"/>
                    <a:chOff x="1084172" y="3842857"/>
                    <a:chExt cx="173764" cy="217131"/>
                  </a:xfrm>
                </p:grpSpPr>
                <p:grpSp>
                  <p:nvGrpSpPr>
                    <p:cNvPr id="3549" name="Google Shape;3549;p55"/>
                    <p:cNvGrpSpPr/>
                    <p:nvPr/>
                  </p:nvGrpSpPr>
                  <p:grpSpPr>
                    <a:xfrm>
                      <a:off x="1156862" y="3936509"/>
                      <a:ext cx="101073" cy="25622"/>
                      <a:chOff x="1156862" y="3936509"/>
                      <a:chExt cx="101073" cy="25622"/>
                    </a:xfrm>
                  </p:grpSpPr>
                  <p:sp>
                    <p:nvSpPr>
                      <p:cNvPr id="3550" name="Google Shape;3550;p5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2" name="Google Shape;3552;p5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3" name="Google Shape;3553;p5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55"/>
                <p:cNvGrpSpPr/>
                <p:nvPr/>
              </p:nvGrpSpPr>
              <p:grpSpPr>
                <a:xfrm>
                  <a:off x="724986" y="3830189"/>
                  <a:ext cx="189533" cy="25626"/>
                  <a:chOff x="724986" y="3830189"/>
                  <a:chExt cx="189533" cy="25626"/>
                </a:xfrm>
              </p:grpSpPr>
              <p:sp>
                <p:nvSpPr>
                  <p:cNvPr id="3556" name="Google Shape;3556;p5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558" name="Google Shape;3558;p55"/>
          <p:cNvGrpSpPr/>
          <p:nvPr/>
        </p:nvGrpSpPr>
        <p:grpSpPr>
          <a:xfrm>
            <a:off x="2249438" y="2249669"/>
            <a:ext cx="948701" cy="935378"/>
            <a:chOff x="2253298" y="2428317"/>
            <a:chExt cx="948701" cy="935378"/>
          </a:xfrm>
        </p:grpSpPr>
        <p:sp>
          <p:nvSpPr>
            <p:cNvPr id="3559" name="Google Shape;3559;p5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95"/>
        <p:cNvGrpSpPr/>
        <p:nvPr/>
      </p:nvGrpSpPr>
      <p:grpSpPr>
        <a:xfrm>
          <a:off x="0" y="0"/>
          <a:ext cx="0" cy="0"/>
          <a:chOff x="0" y="0"/>
          <a:chExt cx="0" cy="0"/>
        </a:xfrm>
      </p:grpSpPr>
      <p:grpSp>
        <p:nvGrpSpPr>
          <p:cNvPr id="3596" name="Google Shape;3596;p56"/>
          <p:cNvGrpSpPr/>
          <p:nvPr/>
        </p:nvGrpSpPr>
        <p:grpSpPr>
          <a:xfrm>
            <a:off x="3339745" y="952988"/>
            <a:ext cx="2363393" cy="1017867"/>
            <a:chOff x="3292400" y="1219146"/>
            <a:chExt cx="2615240" cy="1110239"/>
          </a:xfrm>
        </p:grpSpPr>
        <p:sp>
          <p:nvSpPr>
            <p:cNvPr id="3597" name="Google Shape;3597;p5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598" name="Google Shape;3598;p5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99" name="Google Shape;3599;p5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600" name="Google Shape;3600;p5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601" name="Google Shape;3601;p5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602" name="Google Shape;3602;p5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603" name="Google Shape;3603;p5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604" name="Google Shape;3604;p5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605" name="Google Shape;3605;p5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606" name="Google Shape;3606;p5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607" name="Google Shape;3607;p5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08" name="Google Shape;3608;p5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609" name="Google Shape;3609;p5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10" name="Google Shape;3610;p5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611" name="Google Shape;3611;p56"/>
            <p:cNvGrpSpPr/>
            <p:nvPr/>
          </p:nvGrpSpPr>
          <p:grpSpPr>
            <a:xfrm>
              <a:off x="3748438" y="1378608"/>
              <a:ext cx="2159202" cy="903971"/>
              <a:chOff x="1683525" y="2179850"/>
              <a:chExt cx="4519050" cy="2134525"/>
            </a:xfrm>
          </p:grpSpPr>
          <p:sp>
            <p:nvSpPr>
              <p:cNvPr id="3612" name="Google Shape;3612;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13" name="Google Shape;3613;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14" name="Google Shape;3614;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15" name="Google Shape;3615;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16" name="Google Shape;3616;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17" name="Google Shape;3617;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18" name="Google Shape;3618;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19" name="Google Shape;3619;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20" name="Google Shape;3620;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21" name="Google Shape;3621;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22" name="Google Shape;3622;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23" name="Google Shape;3623;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624" name="Google Shape;3624;p56"/>
          <p:cNvGraphicFramePr/>
          <p:nvPr/>
        </p:nvGraphicFramePr>
        <p:xfrm>
          <a:off x="5935838" y="2130461"/>
          <a:ext cx="2491300" cy="868600"/>
        </p:xfrm>
        <a:graphic>
          <a:graphicData uri="http://schemas.openxmlformats.org/drawingml/2006/table">
            <a:tbl>
              <a:tblPr>
                <a:noFill/>
                <a:tableStyleId>{B76CFBF0-D778-4446-9643-E0E5D17C1E05}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625" name="Google Shape;3625;p56"/>
          <p:cNvGrpSpPr/>
          <p:nvPr/>
        </p:nvGrpSpPr>
        <p:grpSpPr>
          <a:xfrm>
            <a:off x="5935948" y="3189058"/>
            <a:ext cx="2496964" cy="1001454"/>
            <a:chOff x="1919611" y="789980"/>
            <a:chExt cx="1474179" cy="606868"/>
          </a:xfrm>
        </p:grpSpPr>
        <p:cxnSp>
          <p:nvCxnSpPr>
            <p:cNvPr id="3626" name="Google Shape;3626;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627" name="Google Shape;3627;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628" name="Google Shape;3628;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629" name="Google Shape;3629;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630" name="Google Shape;3630;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631" name="Google Shape;3631;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632" name="Google Shape;3632;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633" name="Google Shape;3633;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640" name="Google Shape;3640;p56"/>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641" name="Google Shape;3641;p56"/>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642" name="Google Shape;3642;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3" name="Google Shape;3643;p56"/>
          <p:cNvGrpSpPr/>
          <p:nvPr/>
        </p:nvGrpSpPr>
        <p:grpSpPr>
          <a:xfrm>
            <a:off x="712562" y="998017"/>
            <a:ext cx="2394370" cy="976502"/>
            <a:chOff x="749309" y="1112739"/>
            <a:chExt cx="2371603" cy="976502"/>
          </a:xfrm>
        </p:grpSpPr>
        <p:sp>
          <p:nvSpPr>
            <p:cNvPr id="3644" name="Google Shape;3644;p5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676" name="Google Shape;3676;p56"/>
          <p:cNvGraphicFramePr/>
          <p:nvPr/>
        </p:nvGraphicFramePr>
        <p:xfrm>
          <a:off x="5935863" y="996311"/>
          <a:ext cx="2491300" cy="976425"/>
        </p:xfrm>
        <a:graphic>
          <a:graphicData uri="http://schemas.openxmlformats.org/drawingml/2006/table">
            <a:tbl>
              <a:tblPr>
                <a:noFill/>
                <a:tableStyleId>{B76CFBF0-D778-4446-9643-E0E5D17C1E05}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677" name="Google Shape;3677;p56"/>
          <p:cNvGraphicFramePr/>
          <p:nvPr/>
        </p:nvGraphicFramePr>
        <p:xfrm>
          <a:off x="3342575" y="2130461"/>
          <a:ext cx="2363400" cy="868575"/>
        </p:xfrm>
        <a:graphic>
          <a:graphicData uri="http://schemas.openxmlformats.org/drawingml/2006/table">
            <a:tbl>
              <a:tblPr>
                <a:noFill/>
                <a:tableStyleId>{B76CFBF0-D778-4446-9643-E0E5D17C1E05}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678" name="Google Shape;3678;p56"/>
          <p:cNvGrpSpPr/>
          <p:nvPr/>
        </p:nvGrpSpPr>
        <p:grpSpPr>
          <a:xfrm>
            <a:off x="4086505" y="2517104"/>
            <a:ext cx="1517436" cy="74460"/>
            <a:chOff x="3980086" y="2804397"/>
            <a:chExt cx="1227600" cy="66900"/>
          </a:xfrm>
        </p:grpSpPr>
        <p:sp>
          <p:nvSpPr>
            <p:cNvPr id="3679" name="Google Shape;3679;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56"/>
          <p:cNvGrpSpPr/>
          <p:nvPr/>
        </p:nvGrpSpPr>
        <p:grpSpPr>
          <a:xfrm>
            <a:off x="4711569" y="2809692"/>
            <a:ext cx="892956" cy="74460"/>
            <a:chOff x="3980086" y="2804397"/>
            <a:chExt cx="1227600" cy="66900"/>
          </a:xfrm>
        </p:grpSpPr>
        <p:sp>
          <p:nvSpPr>
            <p:cNvPr id="3682" name="Google Shape;3682;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56"/>
          <p:cNvGrpSpPr/>
          <p:nvPr/>
        </p:nvGrpSpPr>
        <p:grpSpPr>
          <a:xfrm>
            <a:off x="3344661" y="3168575"/>
            <a:ext cx="2363244" cy="1005943"/>
            <a:chOff x="3358415" y="3361302"/>
            <a:chExt cx="2363244" cy="1024695"/>
          </a:xfrm>
        </p:grpSpPr>
        <p:grpSp>
          <p:nvGrpSpPr>
            <p:cNvPr id="3685" name="Google Shape;3685;p56"/>
            <p:cNvGrpSpPr/>
            <p:nvPr/>
          </p:nvGrpSpPr>
          <p:grpSpPr>
            <a:xfrm>
              <a:off x="3358415" y="3361302"/>
              <a:ext cx="441300" cy="1024695"/>
              <a:chOff x="3358415" y="3361302"/>
              <a:chExt cx="441300" cy="1024695"/>
            </a:xfrm>
          </p:grpSpPr>
          <p:sp>
            <p:nvSpPr>
              <p:cNvPr id="3686" name="Google Shape;3686;p5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56"/>
            <p:cNvGrpSpPr/>
            <p:nvPr/>
          </p:nvGrpSpPr>
          <p:grpSpPr>
            <a:xfrm>
              <a:off x="3838901" y="3361302"/>
              <a:ext cx="441300" cy="1024695"/>
              <a:chOff x="3838901" y="3361302"/>
              <a:chExt cx="441300" cy="1024695"/>
            </a:xfrm>
          </p:grpSpPr>
          <p:sp>
            <p:nvSpPr>
              <p:cNvPr id="3693" name="Google Shape;3693;p5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56"/>
            <p:cNvGrpSpPr/>
            <p:nvPr/>
          </p:nvGrpSpPr>
          <p:grpSpPr>
            <a:xfrm>
              <a:off x="4319387" y="3361302"/>
              <a:ext cx="441300" cy="1024695"/>
              <a:chOff x="4319387" y="3361302"/>
              <a:chExt cx="441300" cy="1024695"/>
            </a:xfrm>
          </p:grpSpPr>
          <p:sp>
            <p:nvSpPr>
              <p:cNvPr id="3700" name="Google Shape;3700;p5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56"/>
            <p:cNvGrpSpPr/>
            <p:nvPr/>
          </p:nvGrpSpPr>
          <p:grpSpPr>
            <a:xfrm>
              <a:off x="4799873" y="3361302"/>
              <a:ext cx="441300" cy="1024695"/>
              <a:chOff x="4799873" y="3361302"/>
              <a:chExt cx="441300" cy="1024695"/>
            </a:xfrm>
          </p:grpSpPr>
          <p:sp>
            <p:nvSpPr>
              <p:cNvPr id="3707" name="Google Shape;3707;p5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3" name="Google Shape;3713;p56"/>
            <p:cNvGrpSpPr/>
            <p:nvPr/>
          </p:nvGrpSpPr>
          <p:grpSpPr>
            <a:xfrm>
              <a:off x="5280360" y="3361302"/>
              <a:ext cx="441300" cy="1024695"/>
              <a:chOff x="5280360" y="3361302"/>
              <a:chExt cx="441300" cy="1024695"/>
            </a:xfrm>
          </p:grpSpPr>
          <p:sp>
            <p:nvSpPr>
              <p:cNvPr id="3714" name="Google Shape;3714;p5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720" name="Google Shape;3720;p56"/>
          <p:cNvGraphicFramePr/>
          <p:nvPr/>
        </p:nvGraphicFramePr>
        <p:xfrm>
          <a:off x="711088" y="2130461"/>
          <a:ext cx="2403600" cy="881400"/>
        </p:xfrm>
        <a:graphic>
          <a:graphicData uri="http://schemas.openxmlformats.org/drawingml/2006/table">
            <a:tbl>
              <a:tblPr>
                <a:noFill/>
                <a:tableStyleId>{B76CFBF0-D778-4446-9643-E0E5D17C1E05}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721" name="Google Shape;3721;p56"/>
          <p:cNvGrpSpPr/>
          <p:nvPr/>
        </p:nvGrpSpPr>
        <p:grpSpPr>
          <a:xfrm>
            <a:off x="712613" y="3180186"/>
            <a:ext cx="2403614" cy="1005900"/>
            <a:chOff x="726450" y="3372825"/>
            <a:chExt cx="2403614" cy="1005900"/>
          </a:xfrm>
        </p:grpSpPr>
        <p:grpSp>
          <p:nvGrpSpPr>
            <p:cNvPr id="3722" name="Google Shape;3722;p56"/>
            <p:cNvGrpSpPr/>
            <p:nvPr/>
          </p:nvGrpSpPr>
          <p:grpSpPr>
            <a:xfrm>
              <a:off x="726450" y="3696000"/>
              <a:ext cx="2403614" cy="500898"/>
              <a:chOff x="726450" y="3696000"/>
              <a:chExt cx="2403614" cy="500898"/>
            </a:xfrm>
          </p:grpSpPr>
          <p:sp>
            <p:nvSpPr>
              <p:cNvPr id="3723" name="Google Shape;3723;p5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724" name="Google Shape;3724;p5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725" name="Google Shape;3725;p56"/>
            <p:cNvGrpSpPr/>
            <p:nvPr/>
          </p:nvGrpSpPr>
          <p:grpSpPr>
            <a:xfrm>
              <a:off x="1348050" y="3372825"/>
              <a:ext cx="1720425" cy="1005900"/>
              <a:chOff x="1348050" y="3372825"/>
              <a:chExt cx="1720425" cy="1005900"/>
            </a:xfrm>
          </p:grpSpPr>
          <p:sp>
            <p:nvSpPr>
              <p:cNvPr id="3726" name="Google Shape;3726;p5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727" name="Google Shape;3727;p5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728" name="Google Shape;3728;p5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729" name="Google Shape;3729;p5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730" name="Google Shape;3730;p5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731" name="Google Shape;3731;p56"/>
            <p:cNvGrpSpPr/>
            <p:nvPr/>
          </p:nvGrpSpPr>
          <p:grpSpPr>
            <a:xfrm>
              <a:off x="1455707" y="3731058"/>
              <a:ext cx="1491150" cy="417657"/>
              <a:chOff x="1455707" y="3731058"/>
              <a:chExt cx="1491150" cy="417657"/>
            </a:xfrm>
          </p:grpSpPr>
          <p:grpSp>
            <p:nvGrpSpPr>
              <p:cNvPr id="3732" name="Google Shape;3732;p56"/>
              <p:cNvGrpSpPr/>
              <p:nvPr/>
            </p:nvGrpSpPr>
            <p:grpSpPr>
              <a:xfrm>
                <a:off x="1472938" y="3745828"/>
                <a:ext cx="72126" cy="53788"/>
                <a:chOff x="1472938" y="3745828"/>
                <a:chExt cx="72126" cy="53788"/>
              </a:xfrm>
            </p:grpSpPr>
            <p:sp>
              <p:nvSpPr>
                <p:cNvPr id="3733" name="Google Shape;3733;p5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5" name="Google Shape;3735;p56"/>
              <p:cNvGrpSpPr/>
              <p:nvPr/>
            </p:nvGrpSpPr>
            <p:grpSpPr>
              <a:xfrm>
                <a:off x="1819181" y="4089633"/>
                <a:ext cx="72126" cy="53788"/>
                <a:chOff x="1819181" y="4089633"/>
                <a:chExt cx="72126" cy="53788"/>
              </a:xfrm>
            </p:grpSpPr>
            <p:sp>
              <p:nvSpPr>
                <p:cNvPr id="3736" name="Google Shape;3736;p5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8" name="Google Shape;3738;p56"/>
              <p:cNvGrpSpPr/>
              <p:nvPr/>
            </p:nvGrpSpPr>
            <p:grpSpPr>
              <a:xfrm>
                <a:off x="1455707" y="4084171"/>
                <a:ext cx="64321" cy="64544"/>
                <a:chOff x="1455707" y="4084171"/>
                <a:chExt cx="64321" cy="64544"/>
              </a:xfrm>
            </p:grpSpPr>
            <p:sp>
              <p:nvSpPr>
                <p:cNvPr id="3739" name="Google Shape;3739;p5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56"/>
              <p:cNvGrpSpPr/>
              <p:nvPr/>
            </p:nvGrpSpPr>
            <p:grpSpPr>
              <a:xfrm>
                <a:off x="1818610" y="3731058"/>
                <a:ext cx="64321" cy="64544"/>
                <a:chOff x="1818610" y="3731058"/>
                <a:chExt cx="64321" cy="64544"/>
              </a:xfrm>
            </p:grpSpPr>
            <p:sp>
              <p:nvSpPr>
                <p:cNvPr id="3742" name="Google Shape;3742;p5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56"/>
              <p:cNvGrpSpPr/>
              <p:nvPr/>
            </p:nvGrpSpPr>
            <p:grpSpPr>
              <a:xfrm>
                <a:off x="2172491" y="4089633"/>
                <a:ext cx="72126" cy="53788"/>
                <a:chOff x="2172491" y="4089633"/>
                <a:chExt cx="72126" cy="53788"/>
              </a:xfrm>
            </p:grpSpPr>
            <p:sp>
              <p:nvSpPr>
                <p:cNvPr id="3745" name="Google Shape;3745;p5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7" name="Google Shape;3747;p56"/>
              <p:cNvGrpSpPr/>
              <p:nvPr/>
            </p:nvGrpSpPr>
            <p:grpSpPr>
              <a:xfrm>
                <a:off x="2171920" y="3731058"/>
                <a:ext cx="64321" cy="64544"/>
                <a:chOff x="2171920" y="3731058"/>
                <a:chExt cx="64321" cy="64544"/>
              </a:xfrm>
            </p:grpSpPr>
            <p:sp>
              <p:nvSpPr>
                <p:cNvPr id="3748" name="Google Shape;3748;p5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0" name="Google Shape;3750;p56"/>
              <p:cNvGrpSpPr/>
              <p:nvPr/>
            </p:nvGrpSpPr>
            <p:grpSpPr>
              <a:xfrm>
                <a:off x="2874730" y="3745828"/>
                <a:ext cx="72126" cy="53788"/>
                <a:chOff x="2874730" y="3745828"/>
                <a:chExt cx="72126" cy="53788"/>
              </a:xfrm>
            </p:grpSpPr>
            <p:sp>
              <p:nvSpPr>
                <p:cNvPr id="3751" name="Google Shape;3751;p5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56"/>
              <p:cNvGrpSpPr/>
              <p:nvPr/>
            </p:nvGrpSpPr>
            <p:grpSpPr>
              <a:xfrm>
                <a:off x="2878589" y="4081481"/>
                <a:ext cx="64321" cy="64544"/>
                <a:chOff x="2878589" y="4081481"/>
                <a:chExt cx="64321" cy="64544"/>
              </a:xfrm>
            </p:grpSpPr>
            <p:sp>
              <p:nvSpPr>
                <p:cNvPr id="3754" name="Google Shape;3754;p5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6" name="Google Shape;3756;p56"/>
              <p:cNvGrpSpPr/>
              <p:nvPr/>
            </p:nvGrpSpPr>
            <p:grpSpPr>
              <a:xfrm>
                <a:off x="2525796" y="4089633"/>
                <a:ext cx="72126" cy="53788"/>
                <a:chOff x="2525796" y="4089633"/>
                <a:chExt cx="72126" cy="53788"/>
              </a:xfrm>
            </p:grpSpPr>
            <p:sp>
              <p:nvSpPr>
                <p:cNvPr id="3757" name="Google Shape;3757;p5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56"/>
              <p:cNvGrpSpPr/>
              <p:nvPr/>
            </p:nvGrpSpPr>
            <p:grpSpPr>
              <a:xfrm>
                <a:off x="2525225" y="3731058"/>
                <a:ext cx="64321" cy="64544"/>
                <a:chOff x="2525225" y="3731058"/>
                <a:chExt cx="64321" cy="64544"/>
              </a:xfrm>
            </p:grpSpPr>
            <p:sp>
              <p:nvSpPr>
                <p:cNvPr id="3760" name="Google Shape;3760;p5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765"/>
        <p:cNvGrpSpPr/>
        <p:nvPr/>
      </p:nvGrpSpPr>
      <p:grpSpPr>
        <a:xfrm>
          <a:off x="0" y="0"/>
          <a:ext cx="0" cy="0"/>
          <a:chOff x="0" y="0"/>
          <a:chExt cx="0" cy="0"/>
        </a:xfrm>
      </p:grpSpPr>
      <p:grpSp>
        <p:nvGrpSpPr>
          <p:cNvPr id="3766" name="Google Shape;3766;p57"/>
          <p:cNvGrpSpPr/>
          <p:nvPr/>
        </p:nvGrpSpPr>
        <p:grpSpPr>
          <a:xfrm>
            <a:off x="5780153" y="1859606"/>
            <a:ext cx="671400" cy="674856"/>
            <a:chOff x="5780148" y="1859605"/>
            <a:chExt cx="671400" cy="674856"/>
          </a:xfrm>
        </p:grpSpPr>
        <p:sp>
          <p:nvSpPr>
            <p:cNvPr id="3767" name="Google Shape;3767;p5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57"/>
          <p:cNvGrpSpPr/>
          <p:nvPr/>
        </p:nvGrpSpPr>
        <p:grpSpPr>
          <a:xfrm>
            <a:off x="716996" y="971307"/>
            <a:ext cx="845921" cy="690752"/>
            <a:chOff x="732428" y="1198513"/>
            <a:chExt cx="845921" cy="690752"/>
          </a:xfrm>
        </p:grpSpPr>
        <p:grpSp>
          <p:nvGrpSpPr>
            <p:cNvPr id="3772" name="Google Shape;3772;p57"/>
            <p:cNvGrpSpPr/>
            <p:nvPr/>
          </p:nvGrpSpPr>
          <p:grpSpPr>
            <a:xfrm>
              <a:off x="823030" y="1198513"/>
              <a:ext cx="755319" cy="690752"/>
              <a:chOff x="823030" y="1198513"/>
              <a:chExt cx="755319" cy="690752"/>
            </a:xfrm>
          </p:grpSpPr>
          <p:sp>
            <p:nvSpPr>
              <p:cNvPr id="3773" name="Google Shape;3773;p5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5" name="Google Shape;3775;p57"/>
            <p:cNvGrpSpPr/>
            <p:nvPr/>
          </p:nvGrpSpPr>
          <p:grpSpPr>
            <a:xfrm>
              <a:off x="732428" y="1239937"/>
              <a:ext cx="739912" cy="607886"/>
              <a:chOff x="732428" y="1239937"/>
              <a:chExt cx="739912" cy="607886"/>
            </a:xfrm>
          </p:grpSpPr>
          <p:sp>
            <p:nvSpPr>
              <p:cNvPr id="3776" name="Google Shape;3776;p5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8" name="Google Shape;3778;p57"/>
            <p:cNvGrpSpPr/>
            <p:nvPr/>
          </p:nvGrpSpPr>
          <p:grpSpPr>
            <a:xfrm>
              <a:off x="732428" y="1277018"/>
              <a:ext cx="702832" cy="533758"/>
              <a:chOff x="732428" y="1277018"/>
              <a:chExt cx="702832" cy="533758"/>
            </a:xfrm>
          </p:grpSpPr>
          <p:sp>
            <p:nvSpPr>
              <p:cNvPr id="3779" name="Google Shape;3779;p5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57"/>
            <p:cNvGrpSpPr/>
            <p:nvPr/>
          </p:nvGrpSpPr>
          <p:grpSpPr>
            <a:xfrm>
              <a:off x="931170" y="1306653"/>
              <a:ext cx="647179" cy="474455"/>
              <a:chOff x="931170" y="1306653"/>
              <a:chExt cx="647179" cy="474455"/>
            </a:xfrm>
          </p:grpSpPr>
          <p:sp>
            <p:nvSpPr>
              <p:cNvPr id="3782" name="Google Shape;3782;p5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4" name="Google Shape;3784;p5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57"/>
          <p:cNvGrpSpPr/>
          <p:nvPr/>
        </p:nvGrpSpPr>
        <p:grpSpPr>
          <a:xfrm>
            <a:off x="3948605" y="971313"/>
            <a:ext cx="634656" cy="699982"/>
            <a:chOff x="5985650" y="2860025"/>
            <a:chExt cx="1396075" cy="1539775"/>
          </a:xfrm>
        </p:grpSpPr>
        <p:sp>
          <p:nvSpPr>
            <p:cNvPr id="3786" name="Google Shape;3786;p5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57"/>
          <p:cNvGrpSpPr/>
          <p:nvPr/>
        </p:nvGrpSpPr>
        <p:grpSpPr>
          <a:xfrm>
            <a:off x="4704254" y="971307"/>
            <a:ext cx="725845" cy="699975"/>
            <a:chOff x="4249973" y="1201875"/>
            <a:chExt cx="1958568" cy="1888762"/>
          </a:xfrm>
        </p:grpSpPr>
        <p:sp>
          <p:nvSpPr>
            <p:cNvPr id="3819" name="Google Shape;3819;p5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0" name="Google Shape;3820;p57"/>
            <p:cNvGrpSpPr/>
            <p:nvPr/>
          </p:nvGrpSpPr>
          <p:grpSpPr>
            <a:xfrm>
              <a:off x="5853086" y="1789142"/>
              <a:ext cx="355454" cy="1048099"/>
              <a:chOff x="5576108" y="2016725"/>
              <a:chExt cx="565200" cy="1666560"/>
            </a:xfrm>
          </p:grpSpPr>
          <p:sp>
            <p:nvSpPr>
              <p:cNvPr id="3821" name="Google Shape;3821;p5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822" name="Google Shape;3822;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57"/>
            <p:cNvGrpSpPr/>
            <p:nvPr/>
          </p:nvGrpSpPr>
          <p:grpSpPr>
            <a:xfrm>
              <a:off x="4869455" y="2691676"/>
              <a:ext cx="1013897" cy="398961"/>
              <a:chOff x="4012057" y="3451825"/>
              <a:chExt cx="1612175" cy="634379"/>
            </a:xfrm>
          </p:grpSpPr>
          <p:sp>
            <p:nvSpPr>
              <p:cNvPr id="3824" name="Google Shape;3824;p5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825" name="Google Shape;3825;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57"/>
            <p:cNvGrpSpPr/>
            <p:nvPr/>
          </p:nvGrpSpPr>
          <p:grpSpPr>
            <a:xfrm>
              <a:off x="4276937" y="2155961"/>
              <a:ext cx="651965" cy="891358"/>
              <a:chOff x="3069908" y="2599997"/>
              <a:chExt cx="1036675" cy="1417328"/>
            </a:xfrm>
          </p:grpSpPr>
          <p:sp>
            <p:nvSpPr>
              <p:cNvPr id="3827" name="Google Shape;3827;p5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828" name="Google Shape;3828;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57"/>
            <p:cNvGrpSpPr/>
            <p:nvPr/>
          </p:nvGrpSpPr>
          <p:grpSpPr>
            <a:xfrm>
              <a:off x="5054918" y="1201875"/>
              <a:ext cx="999548" cy="602711"/>
              <a:chOff x="4306958" y="1082925"/>
              <a:chExt cx="1589359" cy="958358"/>
            </a:xfrm>
          </p:grpSpPr>
          <p:sp>
            <p:nvSpPr>
              <p:cNvPr id="3830" name="Google Shape;3830;p5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831" name="Google Shape;3831;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57"/>
            <p:cNvGrpSpPr/>
            <p:nvPr/>
          </p:nvGrpSpPr>
          <p:grpSpPr>
            <a:xfrm>
              <a:off x="4249973" y="1303451"/>
              <a:ext cx="799317" cy="841334"/>
              <a:chOff x="3027033" y="1244439"/>
              <a:chExt cx="1270977" cy="1337786"/>
            </a:xfrm>
          </p:grpSpPr>
          <p:sp>
            <p:nvSpPr>
              <p:cNvPr id="3833" name="Google Shape;3833;p5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834" name="Google Shape;3834;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5" name="Google Shape;3835;p57"/>
          <p:cNvGrpSpPr/>
          <p:nvPr/>
        </p:nvGrpSpPr>
        <p:grpSpPr>
          <a:xfrm>
            <a:off x="4057119" y="1858087"/>
            <a:ext cx="750769" cy="683784"/>
            <a:chOff x="4204684" y="2104422"/>
            <a:chExt cx="699822" cy="637382"/>
          </a:xfrm>
        </p:grpSpPr>
        <p:grpSp>
          <p:nvGrpSpPr>
            <p:cNvPr id="3836" name="Google Shape;3836;p57"/>
            <p:cNvGrpSpPr/>
            <p:nvPr/>
          </p:nvGrpSpPr>
          <p:grpSpPr>
            <a:xfrm>
              <a:off x="4204684" y="2430067"/>
              <a:ext cx="342957" cy="311738"/>
              <a:chOff x="4204684" y="2430067"/>
              <a:chExt cx="342957" cy="311738"/>
            </a:xfrm>
          </p:grpSpPr>
          <p:sp>
            <p:nvSpPr>
              <p:cNvPr id="3837" name="Google Shape;3837;p5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57"/>
            <p:cNvGrpSpPr/>
            <p:nvPr/>
          </p:nvGrpSpPr>
          <p:grpSpPr>
            <a:xfrm>
              <a:off x="4561586" y="2430067"/>
              <a:ext cx="342920" cy="311738"/>
              <a:chOff x="4561586" y="2430067"/>
              <a:chExt cx="342920" cy="311738"/>
            </a:xfrm>
          </p:grpSpPr>
          <p:sp>
            <p:nvSpPr>
              <p:cNvPr id="3840" name="Google Shape;3840;p5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57"/>
            <p:cNvGrpSpPr/>
            <p:nvPr/>
          </p:nvGrpSpPr>
          <p:grpSpPr>
            <a:xfrm>
              <a:off x="4561586" y="2104422"/>
              <a:ext cx="342920" cy="311738"/>
              <a:chOff x="4561586" y="2104422"/>
              <a:chExt cx="342920" cy="311738"/>
            </a:xfrm>
          </p:grpSpPr>
          <p:sp>
            <p:nvSpPr>
              <p:cNvPr id="3843" name="Google Shape;3843;p5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57"/>
            <p:cNvGrpSpPr/>
            <p:nvPr/>
          </p:nvGrpSpPr>
          <p:grpSpPr>
            <a:xfrm>
              <a:off x="4204684" y="2104422"/>
              <a:ext cx="342957" cy="311664"/>
              <a:chOff x="4204684" y="2104422"/>
              <a:chExt cx="342957" cy="311664"/>
            </a:xfrm>
          </p:grpSpPr>
          <p:sp>
            <p:nvSpPr>
              <p:cNvPr id="3846" name="Google Shape;3846;p5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48" name="Google Shape;3848;p57"/>
          <p:cNvGrpSpPr/>
          <p:nvPr/>
        </p:nvGrpSpPr>
        <p:grpSpPr>
          <a:xfrm>
            <a:off x="5521552" y="971301"/>
            <a:ext cx="660591" cy="688867"/>
            <a:chOff x="5830645" y="1267368"/>
            <a:chExt cx="530340" cy="553040"/>
          </a:xfrm>
        </p:grpSpPr>
        <p:sp>
          <p:nvSpPr>
            <p:cNvPr id="3849" name="Google Shape;3849;p5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0" name="Google Shape;3850;p57"/>
            <p:cNvGrpSpPr/>
            <p:nvPr/>
          </p:nvGrpSpPr>
          <p:grpSpPr>
            <a:xfrm>
              <a:off x="5830645" y="1267368"/>
              <a:ext cx="259743" cy="269909"/>
              <a:chOff x="5830645" y="1267368"/>
              <a:chExt cx="259743" cy="269909"/>
            </a:xfrm>
          </p:grpSpPr>
          <p:sp>
            <p:nvSpPr>
              <p:cNvPr id="3851" name="Google Shape;3851;p5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57"/>
            <p:cNvGrpSpPr/>
            <p:nvPr/>
          </p:nvGrpSpPr>
          <p:grpSpPr>
            <a:xfrm>
              <a:off x="6101293" y="1267368"/>
              <a:ext cx="259692" cy="269909"/>
              <a:chOff x="6101293" y="1267368"/>
              <a:chExt cx="259692" cy="269909"/>
            </a:xfrm>
          </p:grpSpPr>
          <p:sp>
            <p:nvSpPr>
              <p:cNvPr id="3854" name="Google Shape;3854;p5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57"/>
            <p:cNvGrpSpPr/>
            <p:nvPr/>
          </p:nvGrpSpPr>
          <p:grpSpPr>
            <a:xfrm>
              <a:off x="5830645" y="1550500"/>
              <a:ext cx="259692" cy="269909"/>
              <a:chOff x="5830645" y="1550500"/>
              <a:chExt cx="259692" cy="269909"/>
            </a:xfrm>
          </p:grpSpPr>
          <p:sp>
            <p:nvSpPr>
              <p:cNvPr id="3857" name="Google Shape;3857;p5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57"/>
            <p:cNvGrpSpPr/>
            <p:nvPr/>
          </p:nvGrpSpPr>
          <p:grpSpPr>
            <a:xfrm>
              <a:off x="6101293" y="1550500"/>
              <a:ext cx="259692" cy="269909"/>
              <a:chOff x="6101293" y="1550500"/>
              <a:chExt cx="259692" cy="269909"/>
            </a:xfrm>
          </p:grpSpPr>
          <p:sp>
            <p:nvSpPr>
              <p:cNvPr id="3860" name="Google Shape;3860;p5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2" name="Google Shape;3862;p57"/>
          <p:cNvGrpSpPr/>
          <p:nvPr/>
        </p:nvGrpSpPr>
        <p:grpSpPr>
          <a:xfrm>
            <a:off x="723705" y="1861761"/>
            <a:ext cx="697154" cy="679574"/>
            <a:chOff x="2679875" y="2361475"/>
            <a:chExt cx="780425" cy="760575"/>
          </a:xfrm>
        </p:grpSpPr>
        <p:sp>
          <p:nvSpPr>
            <p:cNvPr id="3863" name="Google Shape;3863;p5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57"/>
          <p:cNvGrpSpPr/>
          <p:nvPr/>
        </p:nvGrpSpPr>
        <p:grpSpPr>
          <a:xfrm>
            <a:off x="3122864" y="971353"/>
            <a:ext cx="735829" cy="684547"/>
            <a:chOff x="3351965" y="1148808"/>
            <a:chExt cx="750770" cy="698375"/>
          </a:xfrm>
        </p:grpSpPr>
        <p:grpSp>
          <p:nvGrpSpPr>
            <p:cNvPr id="3870" name="Google Shape;3870;p57"/>
            <p:cNvGrpSpPr/>
            <p:nvPr/>
          </p:nvGrpSpPr>
          <p:grpSpPr>
            <a:xfrm>
              <a:off x="3586796" y="1148808"/>
              <a:ext cx="294857" cy="286830"/>
              <a:chOff x="3750225" y="1774000"/>
              <a:chExt cx="149575" cy="145525"/>
            </a:xfrm>
          </p:grpSpPr>
          <p:sp>
            <p:nvSpPr>
              <p:cNvPr id="3871" name="Google Shape;3871;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57"/>
            <p:cNvGrpSpPr/>
            <p:nvPr/>
          </p:nvGrpSpPr>
          <p:grpSpPr>
            <a:xfrm>
              <a:off x="3779245" y="1375768"/>
              <a:ext cx="323490" cy="286978"/>
              <a:chOff x="3847850" y="1889150"/>
              <a:chExt cx="164100" cy="145600"/>
            </a:xfrm>
          </p:grpSpPr>
          <p:sp>
            <p:nvSpPr>
              <p:cNvPr id="3874" name="Google Shape;3874;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57"/>
            <p:cNvGrpSpPr/>
            <p:nvPr/>
          </p:nvGrpSpPr>
          <p:grpSpPr>
            <a:xfrm>
              <a:off x="3351965" y="1330435"/>
              <a:ext cx="295449" cy="285401"/>
              <a:chOff x="3631100" y="1866150"/>
              <a:chExt cx="149875" cy="144800"/>
            </a:xfrm>
          </p:grpSpPr>
          <p:sp>
            <p:nvSpPr>
              <p:cNvPr id="3877" name="Google Shape;3877;p5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7"/>
            <p:cNvGrpSpPr/>
            <p:nvPr/>
          </p:nvGrpSpPr>
          <p:grpSpPr>
            <a:xfrm>
              <a:off x="3548208" y="1560352"/>
              <a:ext cx="294808" cy="286830"/>
              <a:chOff x="3730650" y="1982800"/>
              <a:chExt cx="149550" cy="145525"/>
            </a:xfrm>
          </p:grpSpPr>
          <p:sp>
            <p:nvSpPr>
              <p:cNvPr id="3880" name="Google Shape;3880;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82" name="Google Shape;3882;p57"/>
          <p:cNvGrpSpPr/>
          <p:nvPr/>
        </p:nvGrpSpPr>
        <p:grpSpPr>
          <a:xfrm>
            <a:off x="7624517" y="971307"/>
            <a:ext cx="804565" cy="677795"/>
            <a:chOff x="7636443" y="1204988"/>
            <a:chExt cx="804565" cy="677795"/>
          </a:xfrm>
        </p:grpSpPr>
        <p:grpSp>
          <p:nvGrpSpPr>
            <p:cNvPr id="3883" name="Google Shape;3883;p57"/>
            <p:cNvGrpSpPr/>
            <p:nvPr/>
          </p:nvGrpSpPr>
          <p:grpSpPr>
            <a:xfrm>
              <a:off x="7636443" y="1509705"/>
              <a:ext cx="804565" cy="373078"/>
              <a:chOff x="7636443" y="1509705"/>
              <a:chExt cx="804565" cy="373078"/>
            </a:xfrm>
          </p:grpSpPr>
          <p:sp>
            <p:nvSpPr>
              <p:cNvPr id="3884" name="Google Shape;3884;p5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57"/>
            <p:cNvGrpSpPr/>
            <p:nvPr/>
          </p:nvGrpSpPr>
          <p:grpSpPr>
            <a:xfrm>
              <a:off x="7636443" y="1408133"/>
              <a:ext cx="804565" cy="373078"/>
              <a:chOff x="7636443" y="1408133"/>
              <a:chExt cx="804565" cy="373078"/>
            </a:xfrm>
          </p:grpSpPr>
          <p:sp>
            <p:nvSpPr>
              <p:cNvPr id="3887" name="Google Shape;3887;p5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57"/>
            <p:cNvGrpSpPr/>
            <p:nvPr/>
          </p:nvGrpSpPr>
          <p:grpSpPr>
            <a:xfrm>
              <a:off x="7636443" y="1306560"/>
              <a:ext cx="804565" cy="373078"/>
              <a:chOff x="7636443" y="1306560"/>
              <a:chExt cx="804565" cy="373078"/>
            </a:xfrm>
          </p:grpSpPr>
          <p:sp>
            <p:nvSpPr>
              <p:cNvPr id="3890" name="Google Shape;3890;p5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57"/>
            <p:cNvGrpSpPr/>
            <p:nvPr/>
          </p:nvGrpSpPr>
          <p:grpSpPr>
            <a:xfrm>
              <a:off x="7636443" y="1204988"/>
              <a:ext cx="804565" cy="373078"/>
              <a:chOff x="7636443" y="1204988"/>
              <a:chExt cx="804565" cy="373078"/>
            </a:xfrm>
          </p:grpSpPr>
          <p:sp>
            <p:nvSpPr>
              <p:cNvPr id="3893" name="Google Shape;3893;p5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5" name="Google Shape;3895;p57"/>
          <p:cNvGrpSpPr/>
          <p:nvPr/>
        </p:nvGrpSpPr>
        <p:grpSpPr>
          <a:xfrm>
            <a:off x="4963363" y="1878721"/>
            <a:ext cx="661339" cy="661188"/>
            <a:chOff x="3990000" y="975400"/>
            <a:chExt cx="3934200" cy="3933300"/>
          </a:xfrm>
        </p:grpSpPr>
        <p:sp>
          <p:nvSpPr>
            <p:cNvPr id="3896" name="Google Shape;3896;p5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57"/>
          <p:cNvGrpSpPr/>
          <p:nvPr/>
        </p:nvGrpSpPr>
        <p:grpSpPr>
          <a:xfrm>
            <a:off x="6607011" y="1857359"/>
            <a:ext cx="868881" cy="684241"/>
            <a:chOff x="6598259" y="2078634"/>
            <a:chExt cx="868881" cy="684241"/>
          </a:xfrm>
        </p:grpSpPr>
        <p:sp>
          <p:nvSpPr>
            <p:cNvPr id="3901" name="Google Shape;3901;p5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7" name="Google Shape;3907;p57"/>
            <p:cNvGrpSpPr/>
            <p:nvPr/>
          </p:nvGrpSpPr>
          <p:grpSpPr>
            <a:xfrm>
              <a:off x="6808175" y="2078634"/>
              <a:ext cx="452229" cy="684241"/>
              <a:chOff x="6808175" y="2078634"/>
              <a:chExt cx="452229" cy="684241"/>
            </a:xfrm>
          </p:grpSpPr>
          <p:sp>
            <p:nvSpPr>
              <p:cNvPr id="3908" name="Google Shape;3908;p5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4" name="Google Shape;3914;p57"/>
              <p:cNvGrpSpPr/>
              <p:nvPr/>
            </p:nvGrpSpPr>
            <p:grpSpPr>
              <a:xfrm>
                <a:off x="6821586" y="2078634"/>
                <a:ext cx="426871" cy="684241"/>
                <a:chOff x="6821586" y="2078634"/>
                <a:chExt cx="426871" cy="684241"/>
              </a:xfrm>
            </p:grpSpPr>
            <p:grpSp>
              <p:nvGrpSpPr>
                <p:cNvPr id="3915" name="Google Shape;3915;p57"/>
                <p:cNvGrpSpPr/>
                <p:nvPr/>
              </p:nvGrpSpPr>
              <p:grpSpPr>
                <a:xfrm>
                  <a:off x="6821586" y="2078634"/>
                  <a:ext cx="426871" cy="684241"/>
                  <a:chOff x="6821586" y="2078634"/>
                  <a:chExt cx="426871" cy="684241"/>
                </a:xfrm>
              </p:grpSpPr>
              <p:sp>
                <p:nvSpPr>
                  <p:cNvPr id="3916" name="Google Shape;3916;p5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5" name="Google Shape;3935;p5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41" name="Google Shape;3941;p57"/>
          <p:cNvGrpSpPr/>
          <p:nvPr/>
        </p:nvGrpSpPr>
        <p:grpSpPr>
          <a:xfrm>
            <a:off x="716994" y="3531369"/>
            <a:ext cx="1340789" cy="640830"/>
            <a:chOff x="238125" y="1151100"/>
            <a:chExt cx="7139450" cy="3412300"/>
          </a:xfrm>
        </p:grpSpPr>
        <p:sp>
          <p:nvSpPr>
            <p:cNvPr id="3942" name="Google Shape;3942;p5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57"/>
          <p:cNvGrpSpPr/>
          <p:nvPr/>
        </p:nvGrpSpPr>
        <p:grpSpPr>
          <a:xfrm>
            <a:off x="5584217" y="2734650"/>
            <a:ext cx="985357" cy="585764"/>
            <a:chOff x="5145061" y="2881789"/>
            <a:chExt cx="1107641" cy="658458"/>
          </a:xfrm>
        </p:grpSpPr>
        <p:grpSp>
          <p:nvGrpSpPr>
            <p:cNvPr id="3955" name="Google Shape;3955;p57"/>
            <p:cNvGrpSpPr/>
            <p:nvPr/>
          </p:nvGrpSpPr>
          <p:grpSpPr>
            <a:xfrm>
              <a:off x="5722989" y="3244587"/>
              <a:ext cx="529713" cy="295659"/>
              <a:chOff x="5722989" y="3244587"/>
              <a:chExt cx="529713" cy="295659"/>
            </a:xfrm>
          </p:grpSpPr>
          <p:sp>
            <p:nvSpPr>
              <p:cNvPr id="3956" name="Google Shape;3956;p5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957" name="Google Shape;3957;p5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958" name="Google Shape;3958;p57"/>
            <p:cNvGrpSpPr/>
            <p:nvPr/>
          </p:nvGrpSpPr>
          <p:grpSpPr>
            <a:xfrm>
              <a:off x="5145061" y="3244587"/>
              <a:ext cx="536807" cy="295659"/>
              <a:chOff x="5145061" y="3244587"/>
              <a:chExt cx="536807" cy="295659"/>
            </a:xfrm>
          </p:grpSpPr>
          <p:sp>
            <p:nvSpPr>
              <p:cNvPr id="3959" name="Google Shape;3959;p5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960" name="Google Shape;3960;p5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961" name="Google Shape;3961;p57"/>
            <p:cNvGrpSpPr/>
            <p:nvPr/>
          </p:nvGrpSpPr>
          <p:grpSpPr>
            <a:xfrm>
              <a:off x="5341327" y="2898245"/>
              <a:ext cx="532309" cy="614891"/>
              <a:chOff x="5341327" y="2898245"/>
              <a:chExt cx="532309" cy="614891"/>
            </a:xfrm>
          </p:grpSpPr>
          <p:sp>
            <p:nvSpPr>
              <p:cNvPr id="3962" name="Google Shape;3962;p5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963" name="Google Shape;3963;p5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964" name="Google Shape;3964;p57"/>
            <p:cNvGrpSpPr/>
            <p:nvPr/>
          </p:nvGrpSpPr>
          <p:grpSpPr>
            <a:xfrm>
              <a:off x="5532290" y="2881789"/>
              <a:ext cx="620516" cy="305456"/>
              <a:chOff x="5532290" y="2881789"/>
              <a:chExt cx="620516" cy="305456"/>
            </a:xfrm>
          </p:grpSpPr>
          <p:sp>
            <p:nvSpPr>
              <p:cNvPr id="3965" name="Google Shape;3965;p5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966" name="Google Shape;3966;p5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3967" name="Google Shape;3967;p57"/>
          <p:cNvGrpSpPr/>
          <p:nvPr/>
        </p:nvGrpSpPr>
        <p:grpSpPr>
          <a:xfrm>
            <a:off x="8163140" y="3526708"/>
            <a:ext cx="269068" cy="645491"/>
            <a:chOff x="7026852" y="3311869"/>
            <a:chExt cx="434331" cy="1041954"/>
          </a:xfrm>
        </p:grpSpPr>
        <p:sp>
          <p:nvSpPr>
            <p:cNvPr id="3968" name="Google Shape;3968;p5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7"/>
          <p:cNvGrpSpPr/>
          <p:nvPr/>
        </p:nvGrpSpPr>
        <p:grpSpPr>
          <a:xfrm>
            <a:off x="6179721" y="3565945"/>
            <a:ext cx="293882" cy="293836"/>
            <a:chOff x="4873519" y="3311869"/>
            <a:chExt cx="499374" cy="499296"/>
          </a:xfrm>
        </p:grpSpPr>
        <p:sp>
          <p:nvSpPr>
            <p:cNvPr id="3972" name="Google Shape;3972;p5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57"/>
          <p:cNvGrpSpPr/>
          <p:nvPr/>
        </p:nvGrpSpPr>
        <p:grpSpPr>
          <a:xfrm>
            <a:off x="6179721" y="3878317"/>
            <a:ext cx="293882" cy="293882"/>
            <a:chOff x="4873519" y="3875839"/>
            <a:chExt cx="499374" cy="499374"/>
          </a:xfrm>
        </p:grpSpPr>
        <p:sp>
          <p:nvSpPr>
            <p:cNvPr id="3975" name="Google Shape;3975;p5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57"/>
          <p:cNvGrpSpPr/>
          <p:nvPr/>
        </p:nvGrpSpPr>
        <p:grpSpPr>
          <a:xfrm>
            <a:off x="2410248" y="1850269"/>
            <a:ext cx="698104" cy="698208"/>
            <a:chOff x="2565073" y="2075876"/>
            <a:chExt cx="672482" cy="672518"/>
          </a:xfrm>
        </p:grpSpPr>
        <p:sp>
          <p:nvSpPr>
            <p:cNvPr id="3978" name="Google Shape;3978;p5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57"/>
          <p:cNvGrpSpPr/>
          <p:nvPr/>
        </p:nvGrpSpPr>
        <p:grpSpPr>
          <a:xfrm>
            <a:off x="5633660" y="3534870"/>
            <a:ext cx="438354" cy="637329"/>
            <a:chOff x="1697726" y="3244179"/>
            <a:chExt cx="788124" cy="1146069"/>
          </a:xfrm>
        </p:grpSpPr>
        <p:sp>
          <p:nvSpPr>
            <p:cNvPr id="3985" name="Google Shape;3985;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7" name="Google Shape;3987;p5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8" name="Google Shape;3988;p57"/>
          <p:cNvGrpSpPr/>
          <p:nvPr/>
        </p:nvGrpSpPr>
        <p:grpSpPr>
          <a:xfrm>
            <a:off x="7634874" y="1863232"/>
            <a:ext cx="799565" cy="670282"/>
            <a:chOff x="7617850" y="2063282"/>
            <a:chExt cx="799565" cy="670282"/>
          </a:xfrm>
        </p:grpSpPr>
        <p:cxnSp>
          <p:nvCxnSpPr>
            <p:cNvPr id="3989" name="Google Shape;3989;p5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990" name="Google Shape;3990;p5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991" name="Google Shape;3991;p5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992" name="Google Shape;3992;p5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993" name="Google Shape;3993;p5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3994" name="Google Shape;3994;p5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3995" name="Google Shape;3995;p57"/>
            <p:cNvGrpSpPr/>
            <p:nvPr/>
          </p:nvGrpSpPr>
          <p:grpSpPr>
            <a:xfrm>
              <a:off x="7734309" y="2063282"/>
              <a:ext cx="570957" cy="620095"/>
              <a:chOff x="7734309" y="2063282"/>
              <a:chExt cx="570957" cy="620095"/>
            </a:xfrm>
          </p:grpSpPr>
          <p:grpSp>
            <p:nvGrpSpPr>
              <p:cNvPr id="3996" name="Google Shape;3996;p57"/>
              <p:cNvGrpSpPr/>
              <p:nvPr/>
            </p:nvGrpSpPr>
            <p:grpSpPr>
              <a:xfrm>
                <a:off x="8031573" y="2063282"/>
                <a:ext cx="273693" cy="620095"/>
                <a:chOff x="8031573" y="2063282"/>
                <a:chExt cx="273693" cy="620095"/>
              </a:xfrm>
            </p:grpSpPr>
            <p:sp>
              <p:nvSpPr>
                <p:cNvPr id="3997" name="Google Shape;3997;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7"/>
              <p:cNvGrpSpPr/>
              <p:nvPr/>
            </p:nvGrpSpPr>
            <p:grpSpPr>
              <a:xfrm flipH="1">
                <a:off x="7734309" y="2063282"/>
                <a:ext cx="273693" cy="620095"/>
                <a:chOff x="8031573" y="2063282"/>
                <a:chExt cx="273693" cy="620095"/>
              </a:xfrm>
            </p:grpSpPr>
            <p:sp>
              <p:nvSpPr>
                <p:cNvPr id="4002" name="Google Shape;4002;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006" name="Google Shape;4006;p5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8" name="Google Shape;4008;p57"/>
          <p:cNvGrpSpPr/>
          <p:nvPr/>
        </p:nvGrpSpPr>
        <p:grpSpPr>
          <a:xfrm>
            <a:off x="7821480" y="2716716"/>
            <a:ext cx="602567" cy="601884"/>
            <a:chOff x="1186975" y="238125"/>
            <a:chExt cx="5244275" cy="5238325"/>
          </a:xfrm>
        </p:grpSpPr>
        <p:sp>
          <p:nvSpPr>
            <p:cNvPr id="4009" name="Google Shape;400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57"/>
          <p:cNvGrpSpPr/>
          <p:nvPr/>
        </p:nvGrpSpPr>
        <p:grpSpPr>
          <a:xfrm>
            <a:off x="3264218" y="1856199"/>
            <a:ext cx="651848" cy="687338"/>
            <a:chOff x="3400515" y="2056248"/>
            <a:chExt cx="698134" cy="735987"/>
          </a:xfrm>
        </p:grpSpPr>
        <p:grpSp>
          <p:nvGrpSpPr>
            <p:cNvPr id="4014" name="Google Shape;4014;p57"/>
            <p:cNvGrpSpPr/>
            <p:nvPr/>
          </p:nvGrpSpPr>
          <p:grpSpPr>
            <a:xfrm>
              <a:off x="3400515" y="2283913"/>
              <a:ext cx="312919" cy="219900"/>
              <a:chOff x="3400515" y="2283913"/>
              <a:chExt cx="312919" cy="219900"/>
            </a:xfrm>
          </p:grpSpPr>
          <p:sp>
            <p:nvSpPr>
              <p:cNvPr id="4015" name="Google Shape;4015;p5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016" name="Google Shape;4016;p5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017" name="Google Shape;4017;p57"/>
            <p:cNvGrpSpPr/>
            <p:nvPr/>
          </p:nvGrpSpPr>
          <p:grpSpPr>
            <a:xfrm>
              <a:off x="3547823" y="2461089"/>
              <a:ext cx="219900" cy="331146"/>
              <a:chOff x="3547823" y="2461089"/>
              <a:chExt cx="219900" cy="331146"/>
            </a:xfrm>
          </p:grpSpPr>
          <p:sp>
            <p:nvSpPr>
              <p:cNvPr id="4018" name="Google Shape;4018;p5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019" name="Google Shape;4019;p5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020" name="Google Shape;4020;p57"/>
            <p:cNvGrpSpPr/>
            <p:nvPr/>
          </p:nvGrpSpPr>
          <p:grpSpPr>
            <a:xfrm>
              <a:off x="3734138" y="2461089"/>
              <a:ext cx="219900" cy="331146"/>
              <a:chOff x="3734138" y="2461089"/>
              <a:chExt cx="219900" cy="331146"/>
            </a:xfrm>
          </p:grpSpPr>
          <p:sp>
            <p:nvSpPr>
              <p:cNvPr id="4021" name="Google Shape;4021;p5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022" name="Google Shape;4022;p5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023" name="Google Shape;4023;p57"/>
            <p:cNvGrpSpPr/>
            <p:nvPr/>
          </p:nvGrpSpPr>
          <p:grpSpPr>
            <a:xfrm>
              <a:off x="3787560" y="2281742"/>
              <a:ext cx="311089" cy="219900"/>
              <a:chOff x="3787560" y="2281742"/>
              <a:chExt cx="311089" cy="219900"/>
            </a:xfrm>
          </p:grpSpPr>
          <p:sp>
            <p:nvSpPr>
              <p:cNvPr id="4024" name="Google Shape;4024;p5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025" name="Google Shape;4025;p5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026" name="Google Shape;4026;p57"/>
            <p:cNvGrpSpPr/>
            <p:nvPr/>
          </p:nvGrpSpPr>
          <p:grpSpPr>
            <a:xfrm>
              <a:off x="3637290" y="2056248"/>
              <a:ext cx="219900" cy="330736"/>
              <a:chOff x="3637290" y="2056248"/>
              <a:chExt cx="219900" cy="330736"/>
            </a:xfrm>
          </p:grpSpPr>
          <p:sp>
            <p:nvSpPr>
              <p:cNvPr id="4027" name="Google Shape;4027;p5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028" name="Google Shape;4028;p5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029" name="Google Shape;4029;p57"/>
          <p:cNvGrpSpPr/>
          <p:nvPr/>
        </p:nvGrpSpPr>
        <p:grpSpPr>
          <a:xfrm>
            <a:off x="2555923" y="2726206"/>
            <a:ext cx="1268144" cy="592394"/>
            <a:chOff x="238125" y="1188750"/>
            <a:chExt cx="7140450" cy="3335550"/>
          </a:xfrm>
        </p:grpSpPr>
        <p:sp>
          <p:nvSpPr>
            <p:cNvPr id="4030" name="Google Shape;4030;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7"/>
          <p:cNvGrpSpPr/>
          <p:nvPr/>
        </p:nvGrpSpPr>
        <p:grpSpPr>
          <a:xfrm>
            <a:off x="6663824" y="2728360"/>
            <a:ext cx="1053944" cy="590147"/>
            <a:chOff x="238125" y="1335475"/>
            <a:chExt cx="5418735" cy="3034175"/>
          </a:xfrm>
        </p:grpSpPr>
        <p:sp>
          <p:nvSpPr>
            <p:cNvPr id="4036" name="Google Shape;4036;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9" name="Google Shape;4039;p57"/>
          <p:cNvGrpSpPr/>
          <p:nvPr/>
        </p:nvGrpSpPr>
        <p:grpSpPr>
          <a:xfrm>
            <a:off x="4094633" y="3533260"/>
            <a:ext cx="1268207" cy="638939"/>
            <a:chOff x="3967651" y="3645904"/>
            <a:chExt cx="1479304" cy="745292"/>
          </a:xfrm>
        </p:grpSpPr>
        <p:grpSp>
          <p:nvGrpSpPr>
            <p:cNvPr id="4040" name="Google Shape;4040;p57"/>
            <p:cNvGrpSpPr/>
            <p:nvPr/>
          </p:nvGrpSpPr>
          <p:grpSpPr>
            <a:xfrm>
              <a:off x="3967651" y="4009026"/>
              <a:ext cx="1479304" cy="382170"/>
              <a:chOff x="3967651" y="4009026"/>
              <a:chExt cx="1479304" cy="382170"/>
            </a:xfrm>
          </p:grpSpPr>
          <p:grpSp>
            <p:nvGrpSpPr>
              <p:cNvPr id="4041" name="Google Shape;4041;p57"/>
              <p:cNvGrpSpPr/>
              <p:nvPr/>
            </p:nvGrpSpPr>
            <p:grpSpPr>
              <a:xfrm>
                <a:off x="4892216" y="4195630"/>
                <a:ext cx="554739" cy="195566"/>
                <a:chOff x="3604375" y="4892160"/>
                <a:chExt cx="1651500" cy="582215"/>
              </a:xfrm>
            </p:grpSpPr>
            <p:sp>
              <p:nvSpPr>
                <p:cNvPr id="4042" name="Google Shape;4042;p5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57"/>
              <p:cNvGrpSpPr/>
              <p:nvPr/>
            </p:nvGrpSpPr>
            <p:grpSpPr>
              <a:xfrm>
                <a:off x="3967651" y="4146303"/>
                <a:ext cx="579402" cy="244893"/>
                <a:chOff x="851875" y="4745310"/>
                <a:chExt cx="1724925" cy="729065"/>
              </a:xfrm>
            </p:grpSpPr>
            <p:sp>
              <p:nvSpPr>
                <p:cNvPr id="4045" name="Google Shape;4045;p5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57"/>
              <p:cNvGrpSpPr/>
              <p:nvPr/>
            </p:nvGrpSpPr>
            <p:grpSpPr>
              <a:xfrm>
                <a:off x="4460753" y="4009026"/>
                <a:ext cx="493110" cy="382170"/>
                <a:chOff x="2319875" y="4336625"/>
                <a:chExt cx="1468025" cy="1137750"/>
              </a:xfrm>
            </p:grpSpPr>
            <p:sp>
              <p:nvSpPr>
                <p:cNvPr id="4048" name="Google Shape;4048;p5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0" name="Google Shape;4050;p57"/>
            <p:cNvGrpSpPr/>
            <p:nvPr/>
          </p:nvGrpSpPr>
          <p:grpSpPr>
            <a:xfrm>
              <a:off x="4479443" y="3645904"/>
              <a:ext cx="455965" cy="388789"/>
              <a:chOff x="2957425" y="238100"/>
              <a:chExt cx="1910200" cy="1628775"/>
            </a:xfrm>
          </p:grpSpPr>
          <p:sp>
            <p:nvSpPr>
              <p:cNvPr id="4051" name="Google Shape;4051;p5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1" name="Google Shape;4061;p57"/>
          <p:cNvGrpSpPr/>
          <p:nvPr/>
        </p:nvGrpSpPr>
        <p:grpSpPr>
          <a:xfrm>
            <a:off x="2480746" y="3534460"/>
            <a:ext cx="1243128" cy="637739"/>
            <a:chOff x="2496310" y="3693351"/>
            <a:chExt cx="1342906" cy="688926"/>
          </a:xfrm>
        </p:grpSpPr>
        <p:grpSp>
          <p:nvGrpSpPr>
            <p:cNvPr id="4062" name="Google Shape;4062;p57"/>
            <p:cNvGrpSpPr/>
            <p:nvPr/>
          </p:nvGrpSpPr>
          <p:grpSpPr>
            <a:xfrm>
              <a:off x="2496310" y="3693351"/>
              <a:ext cx="1342906" cy="688875"/>
              <a:chOff x="2496310" y="3693351"/>
              <a:chExt cx="1342906" cy="688875"/>
            </a:xfrm>
          </p:grpSpPr>
          <p:sp>
            <p:nvSpPr>
              <p:cNvPr id="4063" name="Google Shape;4063;p5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69" name="Google Shape;4069;p57"/>
              <p:cNvCxnSpPr>
                <a:stCxn id="406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070" name="Google Shape;4070;p57"/>
              <p:cNvCxnSpPr>
                <a:stCxn id="406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071" name="Google Shape;4071;p57"/>
              <p:cNvCxnSpPr>
                <a:stCxn id="406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072" name="Google Shape;4072;p57"/>
              <p:cNvCxnSpPr>
                <a:stCxn id="406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073" name="Google Shape;4073;p57"/>
              <p:cNvCxnSpPr>
                <a:stCxn id="406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074" name="Google Shape;4074;p57"/>
            <p:cNvGrpSpPr/>
            <p:nvPr/>
          </p:nvGrpSpPr>
          <p:grpSpPr>
            <a:xfrm>
              <a:off x="2675275" y="3930557"/>
              <a:ext cx="1003306" cy="451719"/>
              <a:chOff x="2675275" y="4174282"/>
              <a:chExt cx="1003306" cy="451719"/>
            </a:xfrm>
          </p:grpSpPr>
          <p:sp>
            <p:nvSpPr>
              <p:cNvPr id="4075" name="Google Shape;4075;p5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8" name="Google Shape;4078;p57"/>
          <p:cNvGrpSpPr/>
          <p:nvPr/>
        </p:nvGrpSpPr>
        <p:grpSpPr>
          <a:xfrm>
            <a:off x="1654417" y="971307"/>
            <a:ext cx="574511" cy="874709"/>
            <a:chOff x="1715404" y="1112080"/>
            <a:chExt cx="642270" cy="977984"/>
          </a:xfrm>
        </p:grpSpPr>
        <p:grpSp>
          <p:nvGrpSpPr>
            <p:cNvPr id="4079" name="Google Shape;4079;p57"/>
            <p:cNvGrpSpPr/>
            <p:nvPr/>
          </p:nvGrpSpPr>
          <p:grpSpPr>
            <a:xfrm>
              <a:off x="1715404" y="1112080"/>
              <a:ext cx="642270" cy="977984"/>
              <a:chOff x="1715404" y="1112080"/>
              <a:chExt cx="642270" cy="977984"/>
            </a:xfrm>
          </p:grpSpPr>
          <p:sp>
            <p:nvSpPr>
              <p:cNvPr id="4080" name="Google Shape;4080;p5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57"/>
            <p:cNvGrpSpPr/>
            <p:nvPr/>
          </p:nvGrpSpPr>
          <p:grpSpPr>
            <a:xfrm>
              <a:off x="1768927" y="1165603"/>
              <a:ext cx="535225" cy="851367"/>
              <a:chOff x="1768927" y="1165603"/>
              <a:chExt cx="535225" cy="851367"/>
            </a:xfrm>
          </p:grpSpPr>
          <p:sp>
            <p:nvSpPr>
              <p:cNvPr id="4083" name="Google Shape;4083;p5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5" name="Google Shape;4085;p57"/>
            <p:cNvGrpSpPr/>
            <p:nvPr/>
          </p:nvGrpSpPr>
          <p:grpSpPr>
            <a:xfrm>
              <a:off x="1822449" y="1219125"/>
              <a:ext cx="428180" cy="718859"/>
              <a:chOff x="1822449" y="1219125"/>
              <a:chExt cx="428180" cy="718859"/>
            </a:xfrm>
          </p:grpSpPr>
          <p:sp>
            <p:nvSpPr>
              <p:cNvPr id="4086" name="Google Shape;4086;p5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57"/>
            <p:cNvGrpSpPr/>
            <p:nvPr/>
          </p:nvGrpSpPr>
          <p:grpSpPr>
            <a:xfrm>
              <a:off x="1875972" y="1272648"/>
              <a:ext cx="321135" cy="586939"/>
              <a:chOff x="1875972" y="1272648"/>
              <a:chExt cx="321135" cy="586939"/>
            </a:xfrm>
          </p:grpSpPr>
          <p:sp>
            <p:nvSpPr>
              <p:cNvPr id="4089" name="Google Shape;4089;p5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1" name="Google Shape;4091;p57"/>
          <p:cNvGrpSpPr/>
          <p:nvPr/>
        </p:nvGrpSpPr>
        <p:grpSpPr>
          <a:xfrm>
            <a:off x="7761578" y="3528028"/>
            <a:ext cx="293855" cy="644170"/>
            <a:chOff x="241025" y="3151575"/>
            <a:chExt cx="293855" cy="644170"/>
          </a:xfrm>
        </p:grpSpPr>
        <p:sp>
          <p:nvSpPr>
            <p:cNvPr id="4092" name="Google Shape;4092;p5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4" name="Google Shape;4094;p57"/>
          <p:cNvGrpSpPr/>
          <p:nvPr/>
        </p:nvGrpSpPr>
        <p:grpSpPr>
          <a:xfrm>
            <a:off x="709562" y="2728028"/>
            <a:ext cx="1779649" cy="591620"/>
            <a:chOff x="246070" y="1983375"/>
            <a:chExt cx="1855347" cy="616849"/>
          </a:xfrm>
        </p:grpSpPr>
        <p:sp>
          <p:nvSpPr>
            <p:cNvPr id="4095" name="Google Shape;4095;p5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57"/>
          <p:cNvGrpSpPr/>
          <p:nvPr/>
        </p:nvGrpSpPr>
        <p:grpSpPr>
          <a:xfrm>
            <a:off x="2320428" y="971307"/>
            <a:ext cx="711055" cy="745993"/>
            <a:chOff x="2496269" y="1171698"/>
            <a:chExt cx="761953" cy="799392"/>
          </a:xfrm>
        </p:grpSpPr>
        <p:grpSp>
          <p:nvGrpSpPr>
            <p:cNvPr id="4105" name="Google Shape;4105;p57"/>
            <p:cNvGrpSpPr/>
            <p:nvPr/>
          </p:nvGrpSpPr>
          <p:grpSpPr>
            <a:xfrm>
              <a:off x="2496269" y="1171698"/>
              <a:ext cx="761953" cy="723022"/>
              <a:chOff x="2496269" y="1171698"/>
              <a:chExt cx="761953" cy="723022"/>
            </a:xfrm>
          </p:grpSpPr>
          <p:sp>
            <p:nvSpPr>
              <p:cNvPr id="4106" name="Google Shape;4106;p5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8" name="Google Shape;4108;p57"/>
              <p:cNvGrpSpPr/>
              <p:nvPr/>
            </p:nvGrpSpPr>
            <p:grpSpPr>
              <a:xfrm>
                <a:off x="2496269" y="1171698"/>
                <a:ext cx="761953" cy="723022"/>
                <a:chOff x="2496269" y="1120652"/>
                <a:chExt cx="761953" cy="723022"/>
              </a:xfrm>
            </p:grpSpPr>
            <p:grpSp>
              <p:nvGrpSpPr>
                <p:cNvPr id="4109" name="Google Shape;4109;p57"/>
                <p:cNvGrpSpPr/>
                <p:nvPr/>
              </p:nvGrpSpPr>
              <p:grpSpPr>
                <a:xfrm>
                  <a:off x="2496269" y="1120652"/>
                  <a:ext cx="761953" cy="723022"/>
                  <a:chOff x="2496269" y="1120652"/>
                  <a:chExt cx="761953" cy="723022"/>
                </a:xfrm>
              </p:grpSpPr>
              <p:grpSp>
                <p:nvGrpSpPr>
                  <p:cNvPr id="4110" name="Google Shape;4110;p57"/>
                  <p:cNvGrpSpPr/>
                  <p:nvPr/>
                </p:nvGrpSpPr>
                <p:grpSpPr>
                  <a:xfrm>
                    <a:off x="2496269" y="1304589"/>
                    <a:ext cx="407089" cy="305057"/>
                    <a:chOff x="2496269" y="1304589"/>
                    <a:chExt cx="407089" cy="305057"/>
                  </a:xfrm>
                </p:grpSpPr>
                <p:sp>
                  <p:nvSpPr>
                    <p:cNvPr id="4111" name="Google Shape;4111;p5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3" name="Google Shape;4113;p57"/>
                  <p:cNvGrpSpPr/>
                  <p:nvPr/>
                </p:nvGrpSpPr>
                <p:grpSpPr>
                  <a:xfrm>
                    <a:off x="2586468" y="1493376"/>
                    <a:ext cx="358850" cy="349656"/>
                    <a:chOff x="2586468" y="1493376"/>
                    <a:chExt cx="358850" cy="349656"/>
                  </a:xfrm>
                </p:grpSpPr>
                <p:sp>
                  <p:nvSpPr>
                    <p:cNvPr id="4114" name="Google Shape;4114;p5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57"/>
                  <p:cNvGrpSpPr/>
                  <p:nvPr/>
                </p:nvGrpSpPr>
                <p:grpSpPr>
                  <a:xfrm>
                    <a:off x="2807939" y="1494024"/>
                    <a:ext cx="358857" cy="349650"/>
                    <a:chOff x="2807939" y="1494024"/>
                    <a:chExt cx="358857" cy="349650"/>
                  </a:xfrm>
                </p:grpSpPr>
                <p:sp>
                  <p:nvSpPr>
                    <p:cNvPr id="4117" name="Google Shape;4117;p5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57"/>
                  <p:cNvGrpSpPr/>
                  <p:nvPr/>
                </p:nvGrpSpPr>
                <p:grpSpPr>
                  <a:xfrm>
                    <a:off x="2851133" y="1305635"/>
                    <a:ext cx="407089" cy="305057"/>
                    <a:chOff x="2851133" y="1305635"/>
                    <a:chExt cx="407089" cy="305057"/>
                  </a:xfrm>
                </p:grpSpPr>
                <p:sp>
                  <p:nvSpPr>
                    <p:cNvPr id="4120" name="Google Shape;4120;p5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57"/>
                  <p:cNvGrpSpPr/>
                  <p:nvPr/>
                </p:nvGrpSpPr>
                <p:grpSpPr>
                  <a:xfrm>
                    <a:off x="2727495" y="1120652"/>
                    <a:ext cx="300271" cy="396358"/>
                    <a:chOff x="2727495" y="1120652"/>
                    <a:chExt cx="300271" cy="396358"/>
                  </a:xfrm>
                </p:grpSpPr>
                <p:sp>
                  <p:nvSpPr>
                    <p:cNvPr id="4123" name="Google Shape;4123;p5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25" name="Google Shape;4125;p57"/>
                <p:cNvGrpSpPr/>
                <p:nvPr/>
              </p:nvGrpSpPr>
              <p:grpSpPr>
                <a:xfrm>
                  <a:off x="2722305" y="1350460"/>
                  <a:ext cx="308357" cy="308344"/>
                  <a:chOff x="2722305" y="1350460"/>
                  <a:chExt cx="308357" cy="308344"/>
                </a:xfrm>
              </p:grpSpPr>
              <p:sp>
                <p:nvSpPr>
                  <p:cNvPr id="4126" name="Google Shape;4126;p5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7" name="Google Shape;4127;p57"/>
                  <p:cNvGrpSpPr/>
                  <p:nvPr/>
                </p:nvGrpSpPr>
                <p:grpSpPr>
                  <a:xfrm>
                    <a:off x="2725064" y="1364529"/>
                    <a:ext cx="297954" cy="280182"/>
                    <a:chOff x="2725064" y="1364529"/>
                    <a:chExt cx="297954" cy="280182"/>
                  </a:xfrm>
                </p:grpSpPr>
                <p:sp>
                  <p:nvSpPr>
                    <p:cNvPr id="4128" name="Google Shape;4128;p5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133" name="Google Shape;4133;p5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8" name="Google Shape;4138;p57"/>
          <p:cNvGrpSpPr/>
          <p:nvPr/>
        </p:nvGrpSpPr>
        <p:grpSpPr>
          <a:xfrm>
            <a:off x="3909129" y="2727412"/>
            <a:ext cx="1569144" cy="591015"/>
            <a:chOff x="3820100" y="3023049"/>
            <a:chExt cx="1303926" cy="491162"/>
          </a:xfrm>
        </p:grpSpPr>
        <p:grpSp>
          <p:nvGrpSpPr>
            <p:cNvPr id="4139" name="Google Shape;4139;p57"/>
            <p:cNvGrpSpPr/>
            <p:nvPr/>
          </p:nvGrpSpPr>
          <p:grpSpPr>
            <a:xfrm>
              <a:off x="3820100" y="3023072"/>
              <a:ext cx="1303926" cy="491139"/>
              <a:chOff x="3820100" y="3023072"/>
              <a:chExt cx="1303926" cy="491139"/>
            </a:xfrm>
          </p:grpSpPr>
          <p:sp>
            <p:nvSpPr>
              <p:cNvPr id="4140" name="Google Shape;4140;p5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2" name="Google Shape;4142;p57"/>
            <p:cNvGrpSpPr/>
            <p:nvPr/>
          </p:nvGrpSpPr>
          <p:grpSpPr>
            <a:xfrm>
              <a:off x="4132439" y="3023645"/>
              <a:ext cx="393633" cy="177096"/>
              <a:chOff x="4132439" y="3023645"/>
              <a:chExt cx="393633" cy="177096"/>
            </a:xfrm>
          </p:grpSpPr>
          <p:sp>
            <p:nvSpPr>
              <p:cNvPr id="4143" name="Google Shape;4143;p5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5" name="Google Shape;4145;p57"/>
            <p:cNvGrpSpPr/>
            <p:nvPr/>
          </p:nvGrpSpPr>
          <p:grpSpPr>
            <a:xfrm>
              <a:off x="3921811" y="3023049"/>
              <a:ext cx="1002397" cy="388943"/>
              <a:chOff x="3921811" y="3023049"/>
              <a:chExt cx="1002397" cy="388943"/>
            </a:xfrm>
          </p:grpSpPr>
          <p:sp>
            <p:nvSpPr>
              <p:cNvPr id="4146" name="Google Shape;4146;p5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8" name="Google Shape;4148;p57"/>
            <p:cNvGrpSpPr/>
            <p:nvPr/>
          </p:nvGrpSpPr>
          <p:grpSpPr>
            <a:xfrm>
              <a:off x="4023645" y="3023049"/>
              <a:ext cx="683032" cy="286722"/>
              <a:chOff x="4023645" y="3023049"/>
              <a:chExt cx="683032" cy="286722"/>
            </a:xfrm>
          </p:grpSpPr>
          <p:sp>
            <p:nvSpPr>
              <p:cNvPr id="4149" name="Google Shape;4149;p5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1" name="Google Shape;4151;p57"/>
          <p:cNvGrpSpPr/>
          <p:nvPr/>
        </p:nvGrpSpPr>
        <p:grpSpPr>
          <a:xfrm>
            <a:off x="1541251" y="1854258"/>
            <a:ext cx="713522" cy="688025"/>
            <a:chOff x="1706078" y="2092648"/>
            <a:chExt cx="660913" cy="637296"/>
          </a:xfrm>
        </p:grpSpPr>
        <p:sp>
          <p:nvSpPr>
            <p:cNvPr id="4152" name="Google Shape;4152;p5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3" name="Google Shape;4153;p57"/>
            <p:cNvGrpSpPr/>
            <p:nvPr/>
          </p:nvGrpSpPr>
          <p:grpSpPr>
            <a:xfrm>
              <a:off x="1706078" y="2092648"/>
              <a:ext cx="660913" cy="575241"/>
              <a:chOff x="1706078" y="2092648"/>
              <a:chExt cx="660913" cy="575241"/>
            </a:xfrm>
          </p:grpSpPr>
          <p:sp>
            <p:nvSpPr>
              <p:cNvPr id="4154" name="Google Shape;4154;p5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7" name="Google Shape;4157;p57"/>
          <p:cNvGrpSpPr/>
          <p:nvPr/>
        </p:nvGrpSpPr>
        <p:grpSpPr>
          <a:xfrm>
            <a:off x="6303109" y="971806"/>
            <a:ext cx="1317459" cy="684168"/>
            <a:chOff x="238125" y="999450"/>
            <a:chExt cx="7140700" cy="3708225"/>
          </a:xfrm>
        </p:grpSpPr>
        <p:sp>
          <p:nvSpPr>
            <p:cNvPr id="4158" name="Google Shape;4158;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a:extLst>
            <a:ext uri="{FF2B5EF4-FFF2-40B4-BE49-F238E27FC236}">
              <a16:creationId xmlns:a16="http://schemas.microsoft.com/office/drawing/2014/main" id="{1D51BE90-4AD6-D7D8-A43D-79D2B8121409}"/>
            </a:ext>
          </a:extLst>
        </p:cNvPr>
        <p:cNvGrpSpPr/>
        <p:nvPr/>
      </p:nvGrpSpPr>
      <p:grpSpPr>
        <a:xfrm>
          <a:off x="0" y="0"/>
          <a:ext cx="0" cy="0"/>
          <a:chOff x="0" y="0"/>
          <a:chExt cx="0" cy="0"/>
        </a:xfrm>
      </p:grpSpPr>
      <p:sp>
        <p:nvSpPr>
          <p:cNvPr id="241" name="Google Shape;241;p31">
            <a:extLst>
              <a:ext uri="{FF2B5EF4-FFF2-40B4-BE49-F238E27FC236}">
                <a16:creationId xmlns:a16="http://schemas.microsoft.com/office/drawing/2014/main" id="{E2116529-4EB1-801B-15B9-C1E5BEC42FBE}"/>
              </a:ext>
            </a:extLst>
          </p:cNvPr>
          <p:cNvSpPr txBox="1">
            <a:spLocks noGrp="1"/>
          </p:cNvSpPr>
          <p:nvPr>
            <p:ph type="title"/>
          </p:nvPr>
        </p:nvSpPr>
        <p:spPr>
          <a:xfrm>
            <a:off x="713224" y="2990850"/>
            <a:ext cx="5458976"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PRODUCT</a:t>
            </a:r>
            <a:endParaRPr dirty="0"/>
          </a:p>
        </p:txBody>
      </p:sp>
      <p:sp>
        <p:nvSpPr>
          <p:cNvPr id="242" name="Google Shape;242;p31">
            <a:extLst>
              <a:ext uri="{FF2B5EF4-FFF2-40B4-BE49-F238E27FC236}">
                <a16:creationId xmlns:a16="http://schemas.microsoft.com/office/drawing/2014/main" id="{61A24830-A543-722C-5D51-11C462B74AC7}"/>
              </a:ext>
            </a:extLst>
          </p:cNvPr>
          <p:cNvSpPr txBox="1">
            <a:spLocks noGrp="1"/>
          </p:cNvSpPr>
          <p:nvPr>
            <p:ph type="title" idx="2"/>
          </p:nvPr>
        </p:nvSpPr>
        <p:spPr>
          <a:xfrm>
            <a:off x="713225" y="2072850"/>
            <a:ext cx="1332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grpSp>
        <p:nvGrpSpPr>
          <p:cNvPr id="243" name="Google Shape;243;p31">
            <a:extLst>
              <a:ext uri="{FF2B5EF4-FFF2-40B4-BE49-F238E27FC236}">
                <a16:creationId xmlns:a16="http://schemas.microsoft.com/office/drawing/2014/main" id="{D8D4AA87-5C80-8CF3-0B09-7E9F3C85B7E3}"/>
              </a:ext>
            </a:extLst>
          </p:cNvPr>
          <p:cNvGrpSpPr/>
          <p:nvPr/>
        </p:nvGrpSpPr>
        <p:grpSpPr>
          <a:xfrm>
            <a:off x="4404150" y="-1170400"/>
            <a:ext cx="4510600" cy="4143625"/>
            <a:chOff x="4404150" y="-1170400"/>
            <a:chExt cx="4510600" cy="4143625"/>
          </a:xfrm>
        </p:grpSpPr>
        <p:sp>
          <p:nvSpPr>
            <p:cNvPr id="244" name="Google Shape;244;p31">
              <a:extLst>
                <a:ext uri="{FF2B5EF4-FFF2-40B4-BE49-F238E27FC236}">
                  <a16:creationId xmlns:a16="http://schemas.microsoft.com/office/drawing/2014/main" id="{6C09FCA7-1DF8-DC04-0F34-F29822BC1C28}"/>
                </a:ext>
              </a:extLst>
            </p:cNvPr>
            <p:cNvSpPr/>
            <p:nvPr/>
          </p:nvSpPr>
          <p:spPr>
            <a:xfrm rot="8100000">
              <a:off x="5979722" y="385122"/>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5" name="Google Shape;245;p31">
              <a:extLst>
                <a:ext uri="{FF2B5EF4-FFF2-40B4-BE49-F238E27FC236}">
                  <a16:creationId xmlns:a16="http://schemas.microsoft.com/office/drawing/2014/main" id="{4ECA0377-ACE8-92D9-5F4E-9607C9DB08A9}"/>
                </a:ext>
              </a:extLst>
            </p:cNvPr>
            <p:cNvSpPr/>
            <p:nvPr/>
          </p:nvSpPr>
          <p:spPr>
            <a:xfrm rot="8100000">
              <a:off x="4523647" y="-278628"/>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6" name="Google Shape;246;p31">
              <a:extLst>
                <a:ext uri="{FF2B5EF4-FFF2-40B4-BE49-F238E27FC236}">
                  <a16:creationId xmlns:a16="http://schemas.microsoft.com/office/drawing/2014/main" id="{C84F11F1-75AE-769F-5593-5EBDD3E71B56}"/>
                </a:ext>
              </a:extLst>
            </p:cNvPr>
            <p:cNvSpPr/>
            <p:nvPr/>
          </p:nvSpPr>
          <p:spPr>
            <a:xfrm rot="10800000">
              <a:off x="5593444" y="1460626"/>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7" name="Google Shape;247;p31">
              <a:extLst>
                <a:ext uri="{FF2B5EF4-FFF2-40B4-BE49-F238E27FC236}">
                  <a16:creationId xmlns:a16="http://schemas.microsoft.com/office/drawing/2014/main" id="{79CD79D1-BFC5-5078-70A0-485CEBB14EE1}"/>
                </a:ext>
              </a:extLst>
            </p:cNvPr>
            <p:cNvSpPr/>
            <p:nvPr/>
          </p:nvSpPr>
          <p:spPr>
            <a:xfrm rot="8100000">
              <a:off x="4358722" y="97539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cxnSp>
        <p:nvCxnSpPr>
          <p:cNvPr id="248" name="Google Shape;248;p31">
            <a:extLst>
              <a:ext uri="{FF2B5EF4-FFF2-40B4-BE49-F238E27FC236}">
                <a16:creationId xmlns:a16="http://schemas.microsoft.com/office/drawing/2014/main" id="{A928BFB1-FEB1-8975-EE45-BED42BFA843A}"/>
              </a:ext>
            </a:extLst>
          </p:cNvPr>
          <p:cNvCxnSpPr>
            <a:cxnSpLocks/>
          </p:cNvCxnSpPr>
          <p:nvPr/>
        </p:nvCxnSpPr>
        <p:spPr>
          <a:xfrm>
            <a:off x="680350" y="4094525"/>
            <a:ext cx="4913094"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2186580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170"/>
        <p:cNvGrpSpPr/>
        <p:nvPr/>
      </p:nvGrpSpPr>
      <p:grpSpPr>
        <a:xfrm>
          <a:off x="0" y="0"/>
          <a:ext cx="0" cy="0"/>
          <a:chOff x="0" y="0"/>
          <a:chExt cx="0" cy="0"/>
        </a:xfrm>
      </p:grpSpPr>
      <p:grpSp>
        <p:nvGrpSpPr>
          <p:cNvPr id="4171" name="Google Shape;4171;p58"/>
          <p:cNvGrpSpPr/>
          <p:nvPr/>
        </p:nvGrpSpPr>
        <p:grpSpPr>
          <a:xfrm>
            <a:off x="717027" y="967622"/>
            <a:ext cx="1636117" cy="1526144"/>
            <a:chOff x="729238" y="1179665"/>
            <a:chExt cx="1636117" cy="1526144"/>
          </a:xfrm>
        </p:grpSpPr>
        <p:grpSp>
          <p:nvGrpSpPr>
            <p:cNvPr id="4172" name="Google Shape;4172;p58"/>
            <p:cNvGrpSpPr/>
            <p:nvPr/>
          </p:nvGrpSpPr>
          <p:grpSpPr>
            <a:xfrm>
              <a:off x="729238" y="1179665"/>
              <a:ext cx="80700" cy="1526144"/>
              <a:chOff x="729238" y="1179665"/>
              <a:chExt cx="80700" cy="1526144"/>
            </a:xfrm>
          </p:grpSpPr>
          <p:sp>
            <p:nvSpPr>
              <p:cNvPr id="4173" name="Google Shape;4173;p5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58"/>
            <p:cNvGrpSpPr/>
            <p:nvPr/>
          </p:nvGrpSpPr>
          <p:grpSpPr>
            <a:xfrm>
              <a:off x="903098" y="1179665"/>
              <a:ext cx="80700" cy="1526144"/>
              <a:chOff x="903098" y="1179665"/>
              <a:chExt cx="80700" cy="1526144"/>
            </a:xfrm>
          </p:grpSpPr>
          <p:sp>
            <p:nvSpPr>
              <p:cNvPr id="4184" name="Google Shape;4184;p5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58"/>
            <p:cNvGrpSpPr/>
            <p:nvPr/>
          </p:nvGrpSpPr>
          <p:grpSpPr>
            <a:xfrm>
              <a:off x="1076958" y="1179665"/>
              <a:ext cx="80700" cy="1526144"/>
              <a:chOff x="1076958" y="1179665"/>
              <a:chExt cx="80700" cy="1526144"/>
            </a:xfrm>
          </p:grpSpPr>
          <p:sp>
            <p:nvSpPr>
              <p:cNvPr id="4195" name="Google Shape;4195;p5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5" name="Google Shape;4205;p58"/>
            <p:cNvGrpSpPr/>
            <p:nvPr/>
          </p:nvGrpSpPr>
          <p:grpSpPr>
            <a:xfrm>
              <a:off x="1247707" y="1179665"/>
              <a:ext cx="80700" cy="1526144"/>
              <a:chOff x="1247707" y="1179665"/>
              <a:chExt cx="80700" cy="1526144"/>
            </a:xfrm>
          </p:grpSpPr>
          <p:sp>
            <p:nvSpPr>
              <p:cNvPr id="4206" name="Google Shape;4206;p5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58"/>
            <p:cNvGrpSpPr/>
            <p:nvPr/>
          </p:nvGrpSpPr>
          <p:grpSpPr>
            <a:xfrm>
              <a:off x="1421567" y="1179665"/>
              <a:ext cx="80700" cy="1526144"/>
              <a:chOff x="1421567" y="1179665"/>
              <a:chExt cx="80700" cy="1526144"/>
            </a:xfrm>
          </p:grpSpPr>
          <p:sp>
            <p:nvSpPr>
              <p:cNvPr id="4217" name="Google Shape;4217;p5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58"/>
            <p:cNvGrpSpPr/>
            <p:nvPr/>
          </p:nvGrpSpPr>
          <p:grpSpPr>
            <a:xfrm>
              <a:off x="1592327" y="1179665"/>
              <a:ext cx="80700" cy="1526144"/>
              <a:chOff x="1592327" y="1179665"/>
              <a:chExt cx="80700" cy="1526144"/>
            </a:xfrm>
          </p:grpSpPr>
          <p:sp>
            <p:nvSpPr>
              <p:cNvPr id="4228" name="Google Shape;4228;p5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8" name="Google Shape;4238;p58"/>
            <p:cNvGrpSpPr/>
            <p:nvPr/>
          </p:nvGrpSpPr>
          <p:grpSpPr>
            <a:xfrm>
              <a:off x="1766187" y="1179665"/>
              <a:ext cx="80700" cy="1526144"/>
              <a:chOff x="1766187" y="1179665"/>
              <a:chExt cx="80700" cy="1526144"/>
            </a:xfrm>
          </p:grpSpPr>
          <p:sp>
            <p:nvSpPr>
              <p:cNvPr id="4239" name="Google Shape;4239;p5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58"/>
            <p:cNvGrpSpPr/>
            <p:nvPr/>
          </p:nvGrpSpPr>
          <p:grpSpPr>
            <a:xfrm>
              <a:off x="1936935" y="1179665"/>
              <a:ext cx="80700" cy="1526144"/>
              <a:chOff x="1936935" y="1179665"/>
              <a:chExt cx="80700" cy="1526144"/>
            </a:xfrm>
          </p:grpSpPr>
          <p:sp>
            <p:nvSpPr>
              <p:cNvPr id="4250" name="Google Shape;4250;p5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58"/>
            <p:cNvGrpSpPr/>
            <p:nvPr/>
          </p:nvGrpSpPr>
          <p:grpSpPr>
            <a:xfrm>
              <a:off x="2110795" y="1179665"/>
              <a:ext cx="80700" cy="1526144"/>
              <a:chOff x="2110795" y="1179665"/>
              <a:chExt cx="80700" cy="1526144"/>
            </a:xfrm>
          </p:grpSpPr>
          <p:sp>
            <p:nvSpPr>
              <p:cNvPr id="4261" name="Google Shape;4261;p5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1" name="Google Shape;4271;p58"/>
            <p:cNvGrpSpPr/>
            <p:nvPr/>
          </p:nvGrpSpPr>
          <p:grpSpPr>
            <a:xfrm>
              <a:off x="2284655" y="1179665"/>
              <a:ext cx="80700" cy="1526144"/>
              <a:chOff x="2284655" y="1179665"/>
              <a:chExt cx="80700" cy="1526144"/>
            </a:xfrm>
          </p:grpSpPr>
          <p:sp>
            <p:nvSpPr>
              <p:cNvPr id="4272" name="Google Shape;4272;p5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2" name="Google Shape;4282;p58"/>
          <p:cNvGrpSpPr/>
          <p:nvPr/>
        </p:nvGrpSpPr>
        <p:grpSpPr>
          <a:xfrm>
            <a:off x="2611693" y="986760"/>
            <a:ext cx="1364248" cy="1102133"/>
            <a:chOff x="2623904" y="1198803"/>
            <a:chExt cx="1364248" cy="1102133"/>
          </a:xfrm>
        </p:grpSpPr>
        <p:grpSp>
          <p:nvGrpSpPr>
            <p:cNvPr id="4283" name="Google Shape;4283;p58"/>
            <p:cNvGrpSpPr/>
            <p:nvPr/>
          </p:nvGrpSpPr>
          <p:grpSpPr>
            <a:xfrm>
              <a:off x="2623907" y="1198803"/>
              <a:ext cx="1364245" cy="273000"/>
              <a:chOff x="2623907" y="1198803"/>
              <a:chExt cx="1364245" cy="273000"/>
            </a:xfrm>
          </p:grpSpPr>
          <p:sp>
            <p:nvSpPr>
              <p:cNvPr id="4284" name="Google Shape;4284;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58"/>
            <p:cNvGrpSpPr/>
            <p:nvPr/>
          </p:nvGrpSpPr>
          <p:grpSpPr>
            <a:xfrm>
              <a:off x="2623904" y="1476964"/>
              <a:ext cx="1364245" cy="273000"/>
              <a:chOff x="2623904" y="1476964"/>
              <a:chExt cx="1364245" cy="273000"/>
            </a:xfrm>
          </p:grpSpPr>
          <p:sp>
            <p:nvSpPr>
              <p:cNvPr id="4290" name="Google Shape;4290;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58"/>
            <p:cNvGrpSpPr/>
            <p:nvPr/>
          </p:nvGrpSpPr>
          <p:grpSpPr>
            <a:xfrm>
              <a:off x="2623907" y="1749775"/>
              <a:ext cx="1364245" cy="273000"/>
              <a:chOff x="2623907" y="1749775"/>
              <a:chExt cx="1364245" cy="273000"/>
            </a:xfrm>
          </p:grpSpPr>
          <p:sp>
            <p:nvSpPr>
              <p:cNvPr id="4296" name="Google Shape;4296;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1" name="Google Shape;4301;p58"/>
            <p:cNvGrpSpPr/>
            <p:nvPr/>
          </p:nvGrpSpPr>
          <p:grpSpPr>
            <a:xfrm>
              <a:off x="2623904" y="2027936"/>
              <a:ext cx="1364245" cy="273000"/>
              <a:chOff x="2623904" y="2027936"/>
              <a:chExt cx="1364245" cy="273000"/>
            </a:xfrm>
          </p:grpSpPr>
          <p:sp>
            <p:nvSpPr>
              <p:cNvPr id="4302" name="Google Shape;4302;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7" name="Google Shape;4307;p58"/>
          <p:cNvGrpSpPr/>
          <p:nvPr/>
        </p:nvGrpSpPr>
        <p:grpSpPr>
          <a:xfrm>
            <a:off x="2601154" y="2445833"/>
            <a:ext cx="1387541" cy="159124"/>
            <a:chOff x="3200660" y="2180272"/>
            <a:chExt cx="2563824" cy="378237"/>
          </a:xfrm>
        </p:grpSpPr>
        <p:sp>
          <p:nvSpPr>
            <p:cNvPr id="4308" name="Google Shape;4308;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58"/>
          <p:cNvGrpSpPr/>
          <p:nvPr/>
        </p:nvGrpSpPr>
        <p:grpSpPr>
          <a:xfrm>
            <a:off x="2597679" y="2723597"/>
            <a:ext cx="1390502" cy="159625"/>
            <a:chOff x="3530150" y="2790075"/>
            <a:chExt cx="1962600" cy="225300"/>
          </a:xfrm>
        </p:grpSpPr>
        <p:sp>
          <p:nvSpPr>
            <p:cNvPr id="4327" name="Google Shape;4327;p5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58"/>
          <p:cNvGrpSpPr/>
          <p:nvPr/>
        </p:nvGrpSpPr>
        <p:grpSpPr>
          <a:xfrm>
            <a:off x="2597736" y="3001862"/>
            <a:ext cx="1411629" cy="154175"/>
            <a:chOff x="3558802" y="4011244"/>
            <a:chExt cx="1866000" cy="111600"/>
          </a:xfrm>
        </p:grpSpPr>
        <p:sp>
          <p:nvSpPr>
            <p:cNvPr id="4330" name="Google Shape;4330;p5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58"/>
          <p:cNvGrpSpPr/>
          <p:nvPr/>
        </p:nvGrpSpPr>
        <p:grpSpPr>
          <a:xfrm>
            <a:off x="2598024" y="2207432"/>
            <a:ext cx="1383503" cy="119761"/>
            <a:chOff x="3465975" y="2270258"/>
            <a:chExt cx="1986364" cy="171947"/>
          </a:xfrm>
        </p:grpSpPr>
        <p:sp>
          <p:nvSpPr>
            <p:cNvPr id="4333" name="Google Shape;4333;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58"/>
          <p:cNvGrpSpPr/>
          <p:nvPr/>
        </p:nvGrpSpPr>
        <p:grpSpPr>
          <a:xfrm>
            <a:off x="2609031" y="3571205"/>
            <a:ext cx="1369531" cy="195460"/>
            <a:chOff x="723300" y="4253549"/>
            <a:chExt cx="2276482" cy="324900"/>
          </a:xfrm>
        </p:grpSpPr>
        <p:sp>
          <p:nvSpPr>
            <p:cNvPr id="4342" name="Google Shape;4342;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58"/>
          <p:cNvGrpSpPr/>
          <p:nvPr/>
        </p:nvGrpSpPr>
        <p:grpSpPr>
          <a:xfrm>
            <a:off x="2598592" y="3272446"/>
            <a:ext cx="1389066" cy="180119"/>
            <a:chOff x="705948" y="3788465"/>
            <a:chExt cx="2308953" cy="299400"/>
          </a:xfrm>
        </p:grpSpPr>
        <p:sp>
          <p:nvSpPr>
            <p:cNvPr id="4348" name="Google Shape;4348;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3" name="Google Shape;4353;p58"/>
          <p:cNvGrpSpPr/>
          <p:nvPr/>
        </p:nvGrpSpPr>
        <p:grpSpPr>
          <a:xfrm>
            <a:off x="4195583" y="1876400"/>
            <a:ext cx="1433821" cy="191501"/>
            <a:chOff x="4273350" y="2088443"/>
            <a:chExt cx="1433821" cy="191501"/>
          </a:xfrm>
        </p:grpSpPr>
        <p:grpSp>
          <p:nvGrpSpPr>
            <p:cNvPr id="4354" name="Google Shape;4354;p58"/>
            <p:cNvGrpSpPr/>
            <p:nvPr/>
          </p:nvGrpSpPr>
          <p:grpSpPr>
            <a:xfrm>
              <a:off x="4273350" y="2088443"/>
              <a:ext cx="1433821" cy="0"/>
              <a:chOff x="5224975" y="2962250"/>
              <a:chExt cx="1544400" cy="0"/>
            </a:xfrm>
          </p:grpSpPr>
          <p:cxnSp>
            <p:nvCxnSpPr>
              <p:cNvPr id="4355" name="Google Shape;4355;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356" name="Google Shape;4356;p5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357" name="Google Shape;4357;p58"/>
            <p:cNvGrpSpPr/>
            <p:nvPr/>
          </p:nvGrpSpPr>
          <p:grpSpPr>
            <a:xfrm>
              <a:off x="4273350" y="2279944"/>
              <a:ext cx="1433821" cy="0"/>
              <a:chOff x="5224975" y="2962250"/>
              <a:chExt cx="1544400" cy="0"/>
            </a:xfrm>
          </p:grpSpPr>
          <p:cxnSp>
            <p:nvCxnSpPr>
              <p:cNvPr id="4358" name="Google Shape;4358;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359" name="Google Shape;4359;p5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360" name="Google Shape;4360;p58"/>
          <p:cNvGrpSpPr/>
          <p:nvPr/>
        </p:nvGrpSpPr>
        <p:grpSpPr>
          <a:xfrm>
            <a:off x="2646529" y="3885304"/>
            <a:ext cx="1304609" cy="294074"/>
            <a:chOff x="2658741" y="4097347"/>
            <a:chExt cx="1304609" cy="294074"/>
          </a:xfrm>
        </p:grpSpPr>
        <p:grpSp>
          <p:nvGrpSpPr>
            <p:cNvPr id="4361" name="Google Shape;4361;p58"/>
            <p:cNvGrpSpPr/>
            <p:nvPr/>
          </p:nvGrpSpPr>
          <p:grpSpPr>
            <a:xfrm>
              <a:off x="2658741" y="4097347"/>
              <a:ext cx="118572" cy="294074"/>
              <a:chOff x="3343310" y="4475555"/>
              <a:chExt cx="127717" cy="316753"/>
            </a:xfrm>
          </p:grpSpPr>
          <p:sp>
            <p:nvSpPr>
              <p:cNvPr id="4362" name="Google Shape;4362;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4" name="Google Shape;4364;p58"/>
            <p:cNvGrpSpPr/>
            <p:nvPr/>
          </p:nvGrpSpPr>
          <p:grpSpPr>
            <a:xfrm>
              <a:off x="3815519" y="4098388"/>
              <a:ext cx="147831" cy="291991"/>
              <a:chOff x="3527539" y="4476677"/>
              <a:chExt cx="159232" cy="314510"/>
            </a:xfrm>
          </p:grpSpPr>
          <p:sp>
            <p:nvSpPr>
              <p:cNvPr id="4365" name="Google Shape;4365;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58"/>
            <p:cNvGrpSpPr/>
            <p:nvPr/>
          </p:nvGrpSpPr>
          <p:grpSpPr>
            <a:xfrm>
              <a:off x="3511696" y="4098388"/>
              <a:ext cx="147831" cy="291991"/>
              <a:chOff x="3527539" y="4476677"/>
              <a:chExt cx="159232" cy="314510"/>
            </a:xfrm>
          </p:grpSpPr>
          <p:sp>
            <p:nvSpPr>
              <p:cNvPr id="4368" name="Google Shape;436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58"/>
            <p:cNvGrpSpPr/>
            <p:nvPr/>
          </p:nvGrpSpPr>
          <p:grpSpPr>
            <a:xfrm>
              <a:off x="3207874" y="4098388"/>
              <a:ext cx="147831" cy="291991"/>
              <a:chOff x="3527539" y="4476677"/>
              <a:chExt cx="159232" cy="314510"/>
            </a:xfrm>
          </p:grpSpPr>
          <p:sp>
            <p:nvSpPr>
              <p:cNvPr id="4371" name="Google Shape;437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58"/>
            <p:cNvGrpSpPr/>
            <p:nvPr/>
          </p:nvGrpSpPr>
          <p:grpSpPr>
            <a:xfrm>
              <a:off x="2933305" y="4097347"/>
              <a:ext cx="118572" cy="294074"/>
              <a:chOff x="3343310" y="4475555"/>
              <a:chExt cx="127717" cy="316753"/>
            </a:xfrm>
          </p:grpSpPr>
          <p:sp>
            <p:nvSpPr>
              <p:cNvPr id="4374" name="Google Shape;4374;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76" name="Google Shape;4376;p58"/>
          <p:cNvGrpSpPr/>
          <p:nvPr/>
        </p:nvGrpSpPr>
        <p:grpSpPr>
          <a:xfrm>
            <a:off x="4197138" y="963998"/>
            <a:ext cx="1430711" cy="751237"/>
            <a:chOff x="5159450" y="1919950"/>
            <a:chExt cx="1541050" cy="862500"/>
          </a:xfrm>
        </p:grpSpPr>
        <p:sp>
          <p:nvSpPr>
            <p:cNvPr id="4377" name="Google Shape;4377;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4378" name="Google Shape;4378;p58"/>
            <p:cNvGrpSpPr/>
            <p:nvPr/>
          </p:nvGrpSpPr>
          <p:grpSpPr>
            <a:xfrm>
              <a:off x="5159450" y="1919950"/>
              <a:ext cx="1541050" cy="862500"/>
              <a:chOff x="5159450" y="1919950"/>
              <a:chExt cx="1541050" cy="862500"/>
            </a:xfrm>
          </p:grpSpPr>
          <p:cxnSp>
            <p:nvCxnSpPr>
              <p:cNvPr id="4379" name="Google Shape;4379;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380" name="Google Shape;4380;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381" name="Google Shape;4381;p58"/>
          <p:cNvGrpSpPr/>
          <p:nvPr/>
        </p:nvGrpSpPr>
        <p:grpSpPr>
          <a:xfrm>
            <a:off x="4245275" y="2227768"/>
            <a:ext cx="1334436" cy="967914"/>
            <a:chOff x="4294923" y="2439811"/>
            <a:chExt cx="1334436" cy="967914"/>
          </a:xfrm>
        </p:grpSpPr>
        <p:grpSp>
          <p:nvGrpSpPr>
            <p:cNvPr id="4382" name="Google Shape;4382;p58"/>
            <p:cNvGrpSpPr/>
            <p:nvPr/>
          </p:nvGrpSpPr>
          <p:grpSpPr>
            <a:xfrm>
              <a:off x="4960455" y="2469658"/>
              <a:ext cx="668904" cy="885524"/>
              <a:chOff x="4960455" y="2469658"/>
              <a:chExt cx="668904" cy="885524"/>
            </a:xfrm>
          </p:grpSpPr>
          <p:sp>
            <p:nvSpPr>
              <p:cNvPr id="4383" name="Google Shape;4383;p5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58"/>
            <p:cNvGrpSpPr/>
            <p:nvPr/>
          </p:nvGrpSpPr>
          <p:grpSpPr>
            <a:xfrm>
              <a:off x="4294923" y="2469658"/>
              <a:ext cx="668951" cy="885524"/>
              <a:chOff x="4294923" y="2469658"/>
              <a:chExt cx="668951" cy="885524"/>
            </a:xfrm>
          </p:grpSpPr>
          <p:sp>
            <p:nvSpPr>
              <p:cNvPr id="4390" name="Google Shape;4390;p5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6" name="Google Shape;4396;p5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58"/>
          <p:cNvGrpSpPr/>
          <p:nvPr/>
        </p:nvGrpSpPr>
        <p:grpSpPr>
          <a:xfrm>
            <a:off x="4231478" y="3282213"/>
            <a:ext cx="1430949" cy="897289"/>
            <a:chOff x="4351371" y="3547942"/>
            <a:chExt cx="1345130" cy="843475"/>
          </a:xfrm>
        </p:grpSpPr>
        <p:grpSp>
          <p:nvGrpSpPr>
            <p:cNvPr id="4398" name="Google Shape;4398;p58"/>
            <p:cNvGrpSpPr/>
            <p:nvPr/>
          </p:nvGrpSpPr>
          <p:grpSpPr>
            <a:xfrm>
              <a:off x="4351371" y="4209917"/>
              <a:ext cx="1345130" cy="181500"/>
              <a:chOff x="4351371" y="4209917"/>
              <a:chExt cx="1345130" cy="181500"/>
            </a:xfrm>
          </p:grpSpPr>
          <p:sp>
            <p:nvSpPr>
              <p:cNvPr id="4399" name="Google Shape;4399;p5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0" name="Google Shape;4400;p5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401" name="Google Shape;4401;p58"/>
            <p:cNvGrpSpPr/>
            <p:nvPr/>
          </p:nvGrpSpPr>
          <p:grpSpPr>
            <a:xfrm>
              <a:off x="4403010" y="3985221"/>
              <a:ext cx="1109518" cy="181500"/>
              <a:chOff x="4403010" y="3985221"/>
              <a:chExt cx="1109518" cy="181500"/>
            </a:xfrm>
          </p:grpSpPr>
          <p:sp>
            <p:nvSpPr>
              <p:cNvPr id="4402" name="Google Shape;4402;p5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3" name="Google Shape;4403;p5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404" name="Google Shape;4404;p58"/>
            <p:cNvGrpSpPr/>
            <p:nvPr/>
          </p:nvGrpSpPr>
          <p:grpSpPr>
            <a:xfrm>
              <a:off x="4618704" y="3766582"/>
              <a:ext cx="807858" cy="181500"/>
              <a:chOff x="4618704" y="3766582"/>
              <a:chExt cx="807858" cy="181500"/>
            </a:xfrm>
          </p:grpSpPr>
          <p:sp>
            <p:nvSpPr>
              <p:cNvPr id="4405" name="Google Shape;4405;p5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6" name="Google Shape;4406;p5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407" name="Google Shape;4407;p58"/>
            <p:cNvGrpSpPr/>
            <p:nvPr/>
          </p:nvGrpSpPr>
          <p:grpSpPr>
            <a:xfrm>
              <a:off x="4735238" y="3547942"/>
              <a:ext cx="462839" cy="181500"/>
              <a:chOff x="4735238" y="3547942"/>
              <a:chExt cx="462839" cy="181500"/>
            </a:xfrm>
          </p:grpSpPr>
          <p:sp>
            <p:nvSpPr>
              <p:cNvPr id="4408" name="Google Shape;4408;p5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9" name="Google Shape;4409;p5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410" name="Google Shape;4410;p58"/>
          <p:cNvGrpSpPr/>
          <p:nvPr/>
        </p:nvGrpSpPr>
        <p:grpSpPr>
          <a:xfrm>
            <a:off x="7407836" y="2217537"/>
            <a:ext cx="1020955" cy="928853"/>
            <a:chOff x="926675" y="238125"/>
            <a:chExt cx="5755100" cy="5232975"/>
          </a:xfrm>
        </p:grpSpPr>
        <p:sp>
          <p:nvSpPr>
            <p:cNvPr id="4411" name="Google Shape;4411;p5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58"/>
          <p:cNvGrpSpPr/>
          <p:nvPr/>
        </p:nvGrpSpPr>
        <p:grpSpPr>
          <a:xfrm>
            <a:off x="715210" y="2616272"/>
            <a:ext cx="1695374" cy="1560837"/>
            <a:chOff x="727421" y="2828315"/>
            <a:chExt cx="1695374" cy="1560837"/>
          </a:xfrm>
        </p:grpSpPr>
        <p:grpSp>
          <p:nvGrpSpPr>
            <p:cNvPr id="4416" name="Google Shape;4416;p58"/>
            <p:cNvGrpSpPr/>
            <p:nvPr/>
          </p:nvGrpSpPr>
          <p:grpSpPr>
            <a:xfrm>
              <a:off x="727421" y="2828315"/>
              <a:ext cx="1695374" cy="1560837"/>
              <a:chOff x="734799" y="2782450"/>
              <a:chExt cx="1571100" cy="1577400"/>
            </a:xfrm>
          </p:grpSpPr>
          <p:cxnSp>
            <p:nvCxnSpPr>
              <p:cNvPr id="4417" name="Google Shape;4417;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418" name="Google Shape;4418;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419" name="Google Shape;4419;p58"/>
            <p:cNvGrpSpPr/>
            <p:nvPr/>
          </p:nvGrpSpPr>
          <p:grpSpPr>
            <a:xfrm>
              <a:off x="819108" y="2882501"/>
              <a:ext cx="1556791" cy="1426186"/>
              <a:chOff x="819108" y="2882501"/>
              <a:chExt cx="1556791" cy="1426186"/>
            </a:xfrm>
          </p:grpSpPr>
          <p:grpSp>
            <p:nvGrpSpPr>
              <p:cNvPr id="4420" name="Google Shape;4420;p58"/>
              <p:cNvGrpSpPr/>
              <p:nvPr/>
            </p:nvGrpSpPr>
            <p:grpSpPr>
              <a:xfrm>
                <a:off x="819108" y="2882501"/>
                <a:ext cx="103104" cy="1426186"/>
                <a:chOff x="4674013" y="3100904"/>
                <a:chExt cx="122758" cy="1698043"/>
              </a:xfrm>
            </p:grpSpPr>
            <p:sp>
              <p:nvSpPr>
                <p:cNvPr id="4421" name="Google Shape;4421;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 name="Google Shape;4428;p58"/>
              <p:cNvGrpSpPr/>
              <p:nvPr/>
            </p:nvGrpSpPr>
            <p:grpSpPr>
              <a:xfrm>
                <a:off x="1062475" y="2882501"/>
                <a:ext cx="103104" cy="1426186"/>
                <a:chOff x="4940438" y="3100904"/>
                <a:chExt cx="122758" cy="1698043"/>
              </a:xfrm>
            </p:grpSpPr>
            <p:sp>
              <p:nvSpPr>
                <p:cNvPr id="4429" name="Google Shape;4429;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58"/>
              <p:cNvGrpSpPr/>
              <p:nvPr/>
            </p:nvGrpSpPr>
            <p:grpSpPr>
              <a:xfrm>
                <a:off x="1299324" y="2882501"/>
                <a:ext cx="103104" cy="1426186"/>
                <a:chOff x="5206863" y="3100904"/>
                <a:chExt cx="122758" cy="1698043"/>
              </a:xfrm>
            </p:grpSpPr>
            <p:sp>
              <p:nvSpPr>
                <p:cNvPr id="4437" name="Google Shape;443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58"/>
              <p:cNvGrpSpPr/>
              <p:nvPr/>
            </p:nvGrpSpPr>
            <p:grpSpPr>
              <a:xfrm>
                <a:off x="1786057" y="2882501"/>
                <a:ext cx="103104" cy="1426186"/>
                <a:chOff x="6006138" y="3143629"/>
                <a:chExt cx="122758" cy="1698043"/>
              </a:xfrm>
            </p:grpSpPr>
            <p:sp>
              <p:nvSpPr>
                <p:cNvPr id="4445" name="Google Shape;444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8"/>
              <p:cNvGrpSpPr/>
              <p:nvPr/>
            </p:nvGrpSpPr>
            <p:grpSpPr>
              <a:xfrm>
                <a:off x="2029422" y="2882501"/>
                <a:ext cx="103104" cy="1426186"/>
                <a:chOff x="6805413" y="3100904"/>
                <a:chExt cx="122758" cy="1698043"/>
              </a:xfrm>
            </p:grpSpPr>
            <p:sp>
              <p:nvSpPr>
                <p:cNvPr id="4453" name="Google Shape;4453;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58"/>
              <p:cNvGrpSpPr/>
              <p:nvPr/>
            </p:nvGrpSpPr>
            <p:grpSpPr>
              <a:xfrm>
                <a:off x="2272795" y="2882501"/>
                <a:ext cx="103104" cy="1426186"/>
                <a:chOff x="5206863" y="3100904"/>
                <a:chExt cx="122758" cy="1698043"/>
              </a:xfrm>
            </p:grpSpPr>
            <p:sp>
              <p:nvSpPr>
                <p:cNvPr id="4461" name="Google Shape;4461;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58"/>
              <p:cNvGrpSpPr/>
              <p:nvPr/>
            </p:nvGrpSpPr>
            <p:grpSpPr>
              <a:xfrm>
                <a:off x="1542694" y="2882501"/>
                <a:ext cx="103104" cy="1426186"/>
                <a:chOff x="6006138" y="3143629"/>
                <a:chExt cx="122758" cy="1698043"/>
              </a:xfrm>
            </p:grpSpPr>
            <p:sp>
              <p:nvSpPr>
                <p:cNvPr id="4469" name="Google Shape;4469;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76" name="Google Shape;4476;p58"/>
          <p:cNvGrpSpPr/>
          <p:nvPr/>
        </p:nvGrpSpPr>
        <p:grpSpPr>
          <a:xfrm>
            <a:off x="5671260" y="3305994"/>
            <a:ext cx="2749952" cy="870677"/>
            <a:chOff x="238125" y="1725700"/>
            <a:chExt cx="7139025" cy="2260325"/>
          </a:xfrm>
        </p:grpSpPr>
        <p:sp>
          <p:nvSpPr>
            <p:cNvPr id="4477" name="Google Shape;4477;p5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58"/>
          <p:cNvGrpSpPr/>
          <p:nvPr/>
        </p:nvGrpSpPr>
        <p:grpSpPr>
          <a:xfrm>
            <a:off x="5941424" y="2247740"/>
            <a:ext cx="1105452" cy="916747"/>
            <a:chOff x="5249100" y="1210600"/>
            <a:chExt cx="3502700" cy="2904775"/>
          </a:xfrm>
        </p:grpSpPr>
        <p:sp>
          <p:nvSpPr>
            <p:cNvPr id="4488" name="Google Shape;4488;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2" name="Google Shape;4492;p5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493" name="Google Shape;4493;p5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494" name="Google Shape;4494;p5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495" name="Google Shape;4495;p5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496" name="Google Shape;4496;p5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58"/>
          <p:cNvGrpSpPr/>
          <p:nvPr/>
        </p:nvGrpSpPr>
        <p:grpSpPr>
          <a:xfrm>
            <a:off x="7123972" y="967158"/>
            <a:ext cx="1304650" cy="1124856"/>
            <a:chOff x="7287122" y="1165658"/>
            <a:chExt cx="1219413" cy="1051365"/>
          </a:xfrm>
        </p:grpSpPr>
        <p:grpSp>
          <p:nvGrpSpPr>
            <p:cNvPr id="4498" name="Google Shape;4498;p58"/>
            <p:cNvGrpSpPr/>
            <p:nvPr/>
          </p:nvGrpSpPr>
          <p:grpSpPr>
            <a:xfrm>
              <a:off x="7287122" y="1969723"/>
              <a:ext cx="1219413" cy="247300"/>
              <a:chOff x="7287122" y="1969723"/>
              <a:chExt cx="1219413" cy="247300"/>
            </a:xfrm>
          </p:grpSpPr>
          <p:sp>
            <p:nvSpPr>
              <p:cNvPr id="4499" name="Google Shape;4499;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0" name="Google Shape;4500;p58"/>
              <p:cNvGrpSpPr/>
              <p:nvPr/>
            </p:nvGrpSpPr>
            <p:grpSpPr>
              <a:xfrm>
                <a:off x="7287122" y="2063892"/>
                <a:ext cx="1151753" cy="73428"/>
                <a:chOff x="7287122" y="2063892"/>
                <a:chExt cx="1151753" cy="73428"/>
              </a:xfrm>
            </p:grpSpPr>
            <p:sp>
              <p:nvSpPr>
                <p:cNvPr id="4501" name="Google Shape;4501;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2" name="Google Shape;4502;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503" name="Google Shape;4503;p58"/>
            <p:cNvGrpSpPr/>
            <p:nvPr/>
          </p:nvGrpSpPr>
          <p:grpSpPr>
            <a:xfrm>
              <a:off x="7287122" y="1712201"/>
              <a:ext cx="1219403" cy="246767"/>
              <a:chOff x="7287122" y="1712201"/>
              <a:chExt cx="1219403" cy="246767"/>
            </a:xfrm>
          </p:grpSpPr>
          <p:sp>
            <p:nvSpPr>
              <p:cNvPr id="4504" name="Google Shape;4504;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5" name="Google Shape;4505;p58"/>
              <p:cNvGrpSpPr/>
              <p:nvPr/>
            </p:nvGrpSpPr>
            <p:grpSpPr>
              <a:xfrm>
                <a:off x="7287122" y="1842861"/>
                <a:ext cx="1005303" cy="73419"/>
                <a:chOff x="7287122" y="1842861"/>
                <a:chExt cx="1005303" cy="73419"/>
              </a:xfrm>
            </p:grpSpPr>
            <p:sp>
              <p:nvSpPr>
                <p:cNvPr id="4506" name="Google Shape;4506;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7" name="Google Shape;4507;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508" name="Google Shape;4508;p58"/>
            <p:cNvGrpSpPr/>
            <p:nvPr/>
          </p:nvGrpSpPr>
          <p:grpSpPr>
            <a:xfrm>
              <a:off x="7287122" y="1447520"/>
              <a:ext cx="1219403" cy="286667"/>
              <a:chOff x="7287122" y="1447520"/>
              <a:chExt cx="1219403" cy="286667"/>
            </a:xfrm>
          </p:grpSpPr>
          <p:sp>
            <p:nvSpPr>
              <p:cNvPr id="4509" name="Google Shape;4509;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0" name="Google Shape;4510;p58"/>
              <p:cNvGrpSpPr/>
              <p:nvPr/>
            </p:nvGrpSpPr>
            <p:grpSpPr>
              <a:xfrm>
                <a:off x="7287122" y="1581977"/>
                <a:ext cx="852803" cy="73428"/>
                <a:chOff x="7287122" y="1581977"/>
                <a:chExt cx="852803" cy="73428"/>
              </a:xfrm>
            </p:grpSpPr>
            <p:sp>
              <p:nvSpPr>
                <p:cNvPr id="4511" name="Google Shape;4511;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12" name="Google Shape;4512;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513" name="Google Shape;4513;p58"/>
            <p:cNvGrpSpPr/>
            <p:nvPr/>
          </p:nvGrpSpPr>
          <p:grpSpPr>
            <a:xfrm>
              <a:off x="7287122" y="1165658"/>
              <a:ext cx="1219403" cy="344253"/>
              <a:chOff x="7287122" y="1165658"/>
              <a:chExt cx="1219403" cy="344253"/>
            </a:xfrm>
          </p:grpSpPr>
          <p:sp>
            <p:nvSpPr>
              <p:cNvPr id="4514" name="Google Shape;4514;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5" name="Google Shape;4515;p58"/>
              <p:cNvGrpSpPr/>
              <p:nvPr/>
            </p:nvGrpSpPr>
            <p:grpSpPr>
              <a:xfrm>
                <a:off x="7287122" y="1341025"/>
                <a:ext cx="695703" cy="73419"/>
                <a:chOff x="7287122" y="1341025"/>
                <a:chExt cx="695703" cy="73419"/>
              </a:xfrm>
            </p:grpSpPr>
            <p:sp>
              <p:nvSpPr>
                <p:cNvPr id="4516" name="Google Shape;4516;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17" name="Google Shape;4517;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518" name="Google Shape;4518;p58"/>
          <p:cNvGrpSpPr/>
          <p:nvPr/>
        </p:nvGrpSpPr>
        <p:grpSpPr>
          <a:xfrm>
            <a:off x="5790464" y="973181"/>
            <a:ext cx="1397729" cy="1098540"/>
            <a:chOff x="5900602" y="1193063"/>
            <a:chExt cx="1299851" cy="1021707"/>
          </a:xfrm>
        </p:grpSpPr>
        <p:grpSp>
          <p:nvGrpSpPr>
            <p:cNvPr id="4519" name="Google Shape;4519;p58"/>
            <p:cNvGrpSpPr/>
            <p:nvPr/>
          </p:nvGrpSpPr>
          <p:grpSpPr>
            <a:xfrm>
              <a:off x="6520337" y="1193063"/>
              <a:ext cx="341815" cy="799959"/>
              <a:chOff x="6520337" y="1193063"/>
              <a:chExt cx="341815" cy="799959"/>
            </a:xfrm>
          </p:grpSpPr>
          <p:grpSp>
            <p:nvGrpSpPr>
              <p:cNvPr id="4520" name="Google Shape;4520;p58"/>
              <p:cNvGrpSpPr/>
              <p:nvPr/>
            </p:nvGrpSpPr>
            <p:grpSpPr>
              <a:xfrm>
                <a:off x="6520337" y="1589527"/>
                <a:ext cx="213950" cy="403494"/>
                <a:chOff x="6520337" y="1589527"/>
                <a:chExt cx="213950" cy="403494"/>
              </a:xfrm>
            </p:grpSpPr>
            <p:sp>
              <p:nvSpPr>
                <p:cNvPr id="4521" name="Google Shape;452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58"/>
              <p:cNvGrpSpPr/>
              <p:nvPr/>
            </p:nvGrpSpPr>
            <p:grpSpPr>
              <a:xfrm>
                <a:off x="6577204" y="1193063"/>
                <a:ext cx="284947" cy="464512"/>
                <a:chOff x="6577204" y="1193063"/>
                <a:chExt cx="284947" cy="464512"/>
              </a:xfrm>
            </p:grpSpPr>
            <p:sp>
              <p:nvSpPr>
                <p:cNvPr id="4524" name="Google Shape;452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25" name="Google Shape;4525;p5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526" name="Google Shape;4526;p58"/>
            <p:cNvGrpSpPr/>
            <p:nvPr/>
          </p:nvGrpSpPr>
          <p:grpSpPr>
            <a:xfrm>
              <a:off x="6238903" y="1193063"/>
              <a:ext cx="300475" cy="900152"/>
              <a:chOff x="6238903" y="1193063"/>
              <a:chExt cx="300475" cy="900152"/>
            </a:xfrm>
          </p:grpSpPr>
          <p:grpSp>
            <p:nvGrpSpPr>
              <p:cNvPr id="4527" name="Google Shape;4527;p58"/>
              <p:cNvGrpSpPr/>
              <p:nvPr/>
            </p:nvGrpSpPr>
            <p:grpSpPr>
              <a:xfrm>
                <a:off x="6290865" y="1489315"/>
                <a:ext cx="248514" cy="603900"/>
                <a:chOff x="6290865" y="1489315"/>
                <a:chExt cx="248514" cy="603900"/>
              </a:xfrm>
            </p:grpSpPr>
            <p:sp>
              <p:nvSpPr>
                <p:cNvPr id="4528" name="Google Shape;452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58"/>
              <p:cNvGrpSpPr/>
              <p:nvPr/>
            </p:nvGrpSpPr>
            <p:grpSpPr>
              <a:xfrm>
                <a:off x="6238903" y="1193063"/>
                <a:ext cx="284947" cy="333087"/>
                <a:chOff x="6238903" y="1193063"/>
                <a:chExt cx="284947" cy="333087"/>
              </a:xfrm>
            </p:grpSpPr>
            <p:sp>
              <p:nvSpPr>
                <p:cNvPr id="4531" name="Google Shape;453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32" name="Google Shape;4532;p5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533" name="Google Shape;4533;p58"/>
            <p:cNvGrpSpPr/>
            <p:nvPr/>
          </p:nvGrpSpPr>
          <p:grpSpPr>
            <a:xfrm>
              <a:off x="5900602" y="1193063"/>
              <a:ext cx="444345" cy="1021707"/>
              <a:chOff x="5900602" y="1193063"/>
              <a:chExt cx="444345" cy="1021707"/>
            </a:xfrm>
          </p:grpSpPr>
          <p:grpSp>
            <p:nvGrpSpPr>
              <p:cNvPr id="4534" name="Google Shape;4534;p58"/>
              <p:cNvGrpSpPr/>
              <p:nvPr/>
            </p:nvGrpSpPr>
            <p:grpSpPr>
              <a:xfrm>
                <a:off x="6046501" y="1367785"/>
                <a:ext cx="298446" cy="846986"/>
                <a:chOff x="6046501" y="1367785"/>
                <a:chExt cx="298446" cy="846986"/>
              </a:xfrm>
            </p:grpSpPr>
            <p:sp>
              <p:nvSpPr>
                <p:cNvPr id="4535" name="Google Shape;453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58"/>
              <p:cNvGrpSpPr/>
              <p:nvPr/>
            </p:nvGrpSpPr>
            <p:grpSpPr>
              <a:xfrm>
                <a:off x="5900602" y="1193063"/>
                <a:ext cx="284947" cy="182312"/>
                <a:chOff x="5900602" y="1193063"/>
                <a:chExt cx="284947" cy="182312"/>
              </a:xfrm>
            </p:grpSpPr>
            <p:sp>
              <p:nvSpPr>
                <p:cNvPr id="4538" name="Google Shape;453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39" name="Google Shape;453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540" name="Google Shape;4540;p58"/>
            <p:cNvGrpSpPr/>
            <p:nvPr/>
          </p:nvGrpSpPr>
          <p:grpSpPr>
            <a:xfrm>
              <a:off x="6738300" y="1193063"/>
              <a:ext cx="462153" cy="707634"/>
              <a:chOff x="6738300" y="1193063"/>
              <a:chExt cx="462153" cy="707634"/>
            </a:xfrm>
          </p:grpSpPr>
          <p:grpSp>
            <p:nvGrpSpPr>
              <p:cNvPr id="4541" name="Google Shape;4541;p58"/>
              <p:cNvGrpSpPr/>
              <p:nvPr/>
            </p:nvGrpSpPr>
            <p:grpSpPr>
              <a:xfrm>
                <a:off x="6915505" y="1193063"/>
                <a:ext cx="284947" cy="597387"/>
                <a:chOff x="6915505" y="1193063"/>
                <a:chExt cx="284947" cy="597387"/>
              </a:xfrm>
            </p:grpSpPr>
            <p:sp>
              <p:nvSpPr>
                <p:cNvPr id="4542" name="Google Shape;4542;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43" name="Google Shape;4543;p5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544" name="Google Shape;4544;p58"/>
              <p:cNvGrpSpPr/>
              <p:nvPr/>
            </p:nvGrpSpPr>
            <p:grpSpPr>
              <a:xfrm>
                <a:off x="6738300" y="1684725"/>
                <a:ext cx="230066" cy="215971"/>
                <a:chOff x="6738300" y="1684725"/>
                <a:chExt cx="230066" cy="215971"/>
              </a:xfrm>
            </p:grpSpPr>
            <p:sp>
              <p:nvSpPr>
                <p:cNvPr id="4545" name="Google Shape;4545;p5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50"/>
        <p:cNvGrpSpPr/>
        <p:nvPr/>
      </p:nvGrpSpPr>
      <p:grpSpPr>
        <a:xfrm>
          <a:off x="0" y="0"/>
          <a:ext cx="0" cy="0"/>
          <a:chOff x="0" y="0"/>
          <a:chExt cx="0" cy="0"/>
        </a:xfrm>
      </p:grpSpPr>
      <p:grpSp>
        <p:nvGrpSpPr>
          <p:cNvPr id="4551" name="Google Shape;4551;p59"/>
          <p:cNvGrpSpPr/>
          <p:nvPr/>
        </p:nvGrpSpPr>
        <p:grpSpPr>
          <a:xfrm>
            <a:off x="821785" y="2307635"/>
            <a:ext cx="339235" cy="298186"/>
            <a:chOff x="898875" y="244725"/>
            <a:chExt cx="481800" cy="423500"/>
          </a:xfrm>
        </p:grpSpPr>
        <p:sp>
          <p:nvSpPr>
            <p:cNvPr id="4552" name="Google Shape;4552;p5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3" name="Google Shape;4553;p5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4" name="Google Shape;4554;p5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5" name="Google Shape;4555;p5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5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7" name="Google Shape;4557;p5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8" name="Google Shape;4558;p59"/>
          <p:cNvGrpSpPr/>
          <p:nvPr/>
        </p:nvGrpSpPr>
        <p:grpSpPr>
          <a:xfrm>
            <a:off x="1260167" y="2287103"/>
            <a:ext cx="298169" cy="339253"/>
            <a:chOff x="1529350" y="258825"/>
            <a:chExt cx="423475" cy="481825"/>
          </a:xfrm>
        </p:grpSpPr>
        <p:sp>
          <p:nvSpPr>
            <p:cNvPr id="4559" name="Google Shape;4559;p5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0" name="Google Shape;4560;p5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1" name="Google Shape;4561;p59"/>
          <p:cNvGrpSpPr/>
          <p:nvPr/>
        </p:nvGrpSpPr>
        <p:grpSpPr>
          <a:xfrm>
            <a:off x="2102437" y="2287102"/>
            <a:ext cx="298169" cy="339253"/>
            <a:chOff x="2707500" y="249400"/>
            <a:chExt cx="423475" cy="481825"/>
          </a:xfrm>
        </p:grpSpPr>
        <p:sp>
          <p:nvSpPr>
            <p:cNvPr id="4562" name="Google Shape;4562;p5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3" name="Google Shape;4563;p5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4" name="Google Shape;4564;p59"/>
          <p:cNvGrpSpPr/>
          <p:nvPr/>
        </p:nvGrpSpPr>
        <p:grpSpPr>
          <a:xfrm>
            <a:off x="2516052" y="2287428"/>
            <a:ext cx="305386" cy="338602"/>
            <a:chOff x="3300325" y="249875"/>
            <a:chExt cx="433725" cy="480900"/>
          </a:xfrm>
        </p:grpSpPr>
        <p:sp>
          <p:nvSpPr>
            <p:cNvPr id="4565" name="Google Shape;4565;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7" name="Google Shape;4567;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8" name="Google Shape;4568;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9" name="Google Shape;4569;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0" name="Google Shape;4570;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1" name="Google Shape;4571;p59"/>
          <p:cNvGrpSpPr/>
          <p:nvPr/>
        </p:nvGrpSpPr>
        <p:grpSpPr>
          <a:xfrm>
            <a:off x="1653142" y="2367273"/>
            <a:ext cx="340890" cy="178912"/>
            <a:chOff x="2084325" y="363300"/>
            <a:chExt cx="484150" cy="254100"/>
          </a:xfrm>
        </p:grpSpPr>
        <p:sp>
          <p:nvSpPr>
            <p:cNvPr id="4572" name="Google Shape;4572;p5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3" name="Google Shape;4573;p5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4" name="Google Shape;4574;p59"/>
          <p:cNvGrpSpPr/>
          <p:nvPr/>
        </p:nvGrpSpPr>
        <p:grpSpPr>
          <a:xfrm>
            <a:off x="2905137" y="2287349"/>
            <a:ext cx="352349" cy="338760"/>
            <a:chOff x="3854700" y="249750"/>
            <a:chExt cx="500425" cy="481125"/>
          </a:xfrm>
        </p:grpSpPr>
        <p:sp>
          <p:nvSpPr>
            <p:cNvPr id="4575" name="Google Shape;4575;p5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5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7" name="Google Shape;4577;p5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8" name="Google Shape;4578;p5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9" name="Google Shape;4579;p5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0" name="Google Shape;4580;p5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1" name="Google Shape;4581;p5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5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3" name="Google Shape;4583;p59"/>
          <p:cNvGrpSpPr/>
          <p:nvPr/>
        </p:nvGrpSpPr>
        <p:grpSpPr>
          <a:xfrm>
            <a:off x="3323126" y="2287349"/>
            <a:ext cx="352349" cy="338760"/>
            <a:chOff x="4447550" y="249750"/>
            <a:chExt cx="500425" cy="481125"/>
          </a:xfrm>
        </p:grpSpPr>
        <p:sp>
          <p:nvSpPr>
            <p:cNvPr id="4584" name="Google Shape;4584;p5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5" name="Google Shape;4585;p5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6" name="Google Shape;4586;p59"/>
          <p:cNvGrpSpPr/>
          <p:nvPr/>
        </p:nvGrpSpPr>
        <p:grpSpPr>
          <a:xfrm>
            <a:off x="3752328" y="2287102"/>
            <a:ext cx="339253" cy="339253"/>
            <a:chOff x="5049725" y="249400"/>
            <a:chExt cx="481825" cy="481825"/>
          </a:xfrm>
        </p:grpSpPr>
        <p:sp>
          <p:nvSpPr>
            <p:cNvPr id="4587" name="Google Shape;4587;p5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8" name="Google Shape;4588;p5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9" name="Google Shape;4589;p59"/>
          <p:cNvGrpSpPr/>
          <p:nvPr/>
        </p:nvGrpSpPr>
        <p:grpSpPr>
          <a:xfrm>
            <a:off x="4166269" y="2287102"/>
            <a:ext cx="339253" cy="339253"/>
            <a:chOff x="5660400" y="238125"/>
            <a:chExt cx="481825" cy="481825"/>
          </a:xfrm>
        </p:grpSpPr>
        <p:sp>
          <p:nvSpPr>
            <p:cNvPr id="4590" name="Google Shape;4590;p5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1" name="Google Shape;4591;p5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2" name="Google Shape;4592;p59"/>
          <p:cNvGrpSpPr/>
          <p:nvPr/>
        </p:nvGrpSpPr>
        <p:grpSpPr>
          <a:xfrm>
            <a:off x="4582955" y="2287102"/>
            <a:ext cx="339253" cy="339253"/>
            <a:chOff x="6235400" y="249400"/>
            <a:chExt cx="481825" cy="481825"/>
          </a:xfrm>
        </p:grpSpPr>
        <p:sp>
          <p:nvSpPr>
            <p:cNvPr id="4593" name="Google Shape;4593;p5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4" name="Google Shape;4594;p5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5" name="Google Shape;4595;p5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5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5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8" name="Google Shape;4598;p59"/>
          <p:cNvGrpSpPr/>
          <p:nvPr/>
        </p:nvGrpSpPr>
        <p:grpSpPr>
          <a:xfrm>
            <a:off x="821301" y="2731810"/>
            <a:ext cx="340204" cy="298116"/>
            <a:chOff x="899850" y="871450"/>
            <a:chExt cx="483175" cy="423400"/>
          </a:xfrm>
        </p:grpSpPr>
        <p:sp>
          <p:nvSpPr>
            <p:cNvPr id="4599" name="Google Shape;4599;p5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0" name="Google Shape;4600;p5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1" name="Google Shape;4601;p5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2" name="Google Shape;4602;p5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03" name="Google Shape;4603;p59"/>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04" name="Google Shape;4604;p59"/>
          <p:cNvGrpSpPr/>
          <p:nvPr/>
        </p:nvGrpSpPr>
        <p:grpSpPr>
          <a:xfrm>
            <a:off x="1653301" y="2711232"/>
            <a:ext cx="340573" cy="339271"/>
            <a:chOff x="2085450" y="842250"/>
            <a:chExt cx="483700" cy="481850"/>
          </a:xfrm>
        </p:grpSpPr>
        <p:sp>
          <p:nvSpPr>
            <p:cNvPr id="4605" name="Google Shape;4605;p5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5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7" name="Google Shape;4607;p5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8" name="Google Shape;4608;p59"/>
          <p:cNvGrpSpPr/>
          <p:nvPr/>
        </p:nvGrpSpPr>
        <p:grpSpPr>
          <a:xfrm>
            <a:off x="2081868" y="2711241"/>
            <a:ext cx="339306" cy="339253"/>
            <a:chOff x="2685825" y="840375"/>
            <a:chExt cx="481900" cy="481825"/>
          </a:xfrm>
        </p:grpSpPr>
        <p:sp>
          <p:nvSpPr>
            <p:cNvPr id="4609" name="Google Shape;4609;p5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0" name="Google Shape;4610;p5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1" name="Google Shape;4611;p59"/>
          <p:cNvGrpSpPr/>
          <p:nvPr/>
        </p:nvGrpSpPr>
        <p:grpSpPr>
          <a:xfrm>
            <a:off x="2493529" y="2710924"/>
            <a:ext cx="350431" cy="339887"/>
            <a:chOff x="3270675" y="841800"/>
            <a:chExt cx="497700" cy="482725"/>
          </a:xfrm>
        </p:grpSpPr>
        <p:sp>
          <p:nvSpPr>
            <p:cNvPr id="4612" name="Google Shape;4612;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3" name="Google Shape;4613;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4" name="Google Shape;4614;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15" name="Google Shape;4615;p59"/>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16" name="Google Shape;4616;p59"/>
          <p:cNvGrpSpPr/>
          <p:nvPr/>
        </p:nvGrpSpPr>
        <p:grpSpPr>
          <a:xfrm>
            <a:off x="3329675" y="2731783"/>
            <a:ext cx="339253" cy="298169"/>
            <a:chOff x="4467200" y="877100"/>
            <a:chExt cx="481825" cy="423475"/>
          </a:xfrm>
        </p:grpSpPr>
        <p:sp>
          <p:nvSpPr>
            <p:cNvPr id="4617" name="Google Shape;4617;p5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8" name="Google Shape;4618;p5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9" name="Google Shape;4619;p5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0" name="Google Shape;4620;p5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1" name="Google Shape;4621;p59"/>
          <p:cNvGrpSpPr/>
          <p:nvPr/>
        </p:nvGrpSpPr>
        <p:grpSpPr>
          <a:xfrm>
            <a:off x="3744565" y="2711232"/>
            <a:ext cx="354778" cy="339271"/>
            <a:chOff x="5045500" y="842250"/>
            <a:chExt cx="503875" cy="481850"/>
          </a:xfrm>
        </p:grpSpPr>
        <p:sp>
          <p:nvSpPr>
            <p:cNvPr id="4622" name="Google Shape;4622;p5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5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4" name="Google Shape;4624;p59"/>
          <p:cNvGrpSpPr/>
          <p:nvPr/>
        </p:nvGrpSpPr>
        <p:grpSpPr>
          <a:xfrm>
            <a:off x="4167413" y="2737451"/>
            <a:ext cx="336965" cy="286833"/>
            <a:chOff x="5645200" y="879425"/>
            <a:chExt cx="478575" cy="407375"/>
          </a:xfrm>
        </p:grpSpPr>
        <p:sp>
          <p:nvSpPr>
            <p:cNvPr id="4625" name="Google Shape;4625;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6" name="Google Shape;4626;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9" name="Google Shape;4629;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0" name="Google Shape;4630;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1" name="Google Shape;4631;p59"/>
          <p:cNvGrpSpPr/>
          <p:nvPr/>
        </p:nvGrpSpPr>
        <p:grpSpPr>
          <a:xfrm>
            <a:off x="4603488" y="2711241"/>
            <a:ext cx="298186" cy="339253"/>
            <a:chOff x="6264525" y="842250"/>
            <a:chExt cx="423500" cy="481825"/>
          </a:xfrm>
        </p:grpSpPr>
        <p:sp>
          <p:nvSpPr>
            <p:cNvPr id="4632" name="Google Shape;4632;p5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3" name="Google Shape;4633;p5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4" name="Google Shape;4634;p5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5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6" name="Google Shape;4636;p5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7" name="Google Shape;4637;p5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8" name="Google Shape;4638;p5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9" name="Google Shape;4639;p59"/>
          <p:cNvGrpSpPr/>
          <p:nvPr/>
        </p:nvGrpSpPr>
        <p:grpSpPr>
          <a:xfrm>
            <a:off x="821776" y="3125895"/>
            <a:ext cx="339253" cy="339253"/>
            <a:chOff x="900750" y="1436075"/>
            <a:chExt cx="481825" cy="481825"/>
          </a:xfrm>
        </p:grpSpPr>
        <p:sp>
          <p:nvSpPr>
            <p:cNvPr id="4640" name="Google Shape;4640;p5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5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2" name="Google Shape;4642;p5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3" name="Google Shape;4643;p5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4" name="Google Shape;4644;p59"/>
          <p:cNvGrpSpPr/>
          <p:nvPr/>
        </p:nvGrpSpPr>
        <p:grpSpPr>
          <a:xfrm>
            <a:off x="1239624" y="3186183"/>
            <a:ext cx="339253" cy="218676"/>
            <a:chOff x="1492675" y="1520750"/>
            <a:chExt cx="481825" cy="310575"/>
          </a:xfrm>
        </p:grpSpPr>
        <p:sp>
          <p:nvSpPr>
            <p:cNvPr id="4645" name="Google Shape;4645;p5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6" name="Google Shape;4646;p5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7" name="Google Shape;4647;p59"/>
          <p:cNvGrpSpPr/>
          <p:nvPr/>
        </p:nvGrpSpPr>
        <p:grpSpPr>
          <a:xfrm>
            <a:off x="1647421" y="3125877"/>
            <a:ext cx="352332" cy="339288"/>
            <a:chOff x="2071000" y="1435025"/>
            <a:chExt cx="500400" cy="481875"/>
          </a:xfrm>
        </p:grpSpPr>
        <p:sp>
          <p:nvSpPr>
            <p:cNvPr id="4648" name="Google Shape;4648;p5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9" name="Google Shape;4649;p5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0" name="Google Shape;4650;p5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1" name="Google Shape;4651;p59"/>
          <p:cNvGrpSpPr/>
          <p:nvPr/>
        </p:nvGrpSpPr>
        <p:grpSpPr>
          <a:xfrm>
            <a:off x="2073509" y="3167747"/>
            <a:ext cx="351874" cy="297623"/>
            <a:chOff x="2678350" y="1464650"/>
            <a:chExt cx="499750" cy="422700"/>
          </a:xfrm>
        </p:grpSpPr>
        <p:sp>
          <p:nvSpPr>
            <p:cNvPr id="4652" name="Google Shape;4652;p5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5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5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5" name="Google Shape;4655;p59"/>
          <p:cNvGrpSpPr/>
          <p:nvPr/>
        </p:nvGrpSpPr>
        <p:grpSpPr>
          <a:xfrm>
            <a:off x="2499118" y="3125895"/>
            <a:ext cx="339253" cy="339253"/>
            <a:chOff x="3271200" y="1435075"/>
            <a:chExt cx="481825" cy="481825"/>
          </a:xfrm>
        </p:grpSpPr>
        <p:sp>
          <p:nvSpPr>
            <p:cNvPr id="4656" name="Google Shape;4656;p5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7" name="Google Shape;4657;p5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8" name="Google Shape;4658;p59"/>
          <p:cNvGrpSpPr/>
          <p:nvPr/>
        </p:nvGrpSpPr>
        <p:grpSpPr>
          <a:xfrm>
            <a:off x="2909591" y="3125877"/>
            <a:ext cx="343442" cy="339288"/>
            <a:chOff x="3858100" y="1435075"/>
            <a:chExt cx="487775" cy="481875"/>
          </a:xfrm>
        </p:grpSpPr>
        <p:sp>
          <p:nvSpPr>
            <p:cNvPr id="4659" name="Google Shape;4659;p5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0" name="Google Shape;4660;p5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5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5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3" name="Google Shape;4663;p5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4" name="Google Shape;4664;p59"/>
          <p:cNvGrpSpPr/>
          <p:nvPr/>
        </p:nvGrpSpPr>
        <p:grpSpPr>
          <a:xfrm>
            <a:off x="3329674" y="3125895"/>
            <a:ext cx="339253" cy="339253"/>
            <a:chOff x="4456875" y="1435075"/>
            <a:chExt cx="481825" cy="481825"/>
          </a:xfrm>
        </p:grpSpPr>
        <p:sp>
          <p:nvSpPr>
            <p:cNvPr id="4665" name="Google Shape;4665;p5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6" name="Google Shape;4666;p5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5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8" name="Google Shape;4668;p5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9" name="Google Shape;4669;p5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0" name="Google Shape;4670;p5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1" name="Google Shape;4671;p5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2" name="Google Shape;4672;p5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3" name="Google Shape;4673;p5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4" name="Google Shape;4674;p5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5" name="Google Shape;4675;p5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5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5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8" name="Google Shape;4678;p5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5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0" name="Google Shape;4680;p5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1" name="Google Shape;4681;p5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2" name="Google Shape;4682;p5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5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4" name="Google Shape;4684;p59"/>
          <p:cNvGrpSpPr/>
          <p:nvPr/>
        </p:nvGrpSpPr>
        <p:grpSpPr>
          <a:xfrm>
            <a:off x="3750665" y="3125886"/>
            <a:ext cx="342580" cy="339271"/>
            <a:chOff x="5049725" y="1435050"/>
            <a:chExt cx="486550" cy="481850"/>
          </a:xfrm>
        </p:grpSpPr>
        <p:sp>
          <p:nvSpPr>
            <p:cNvPr id="4685" name="Google Shape;4685;p5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6" name="Google Shape;4686;p5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7" name="Google Shape;4687;p5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8" name="Google Shape;4688;p5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9" name="Google Shape;4689;p59"/>
          <p:cNvGrpSpPr/>
          <p:nvPr/>
        </p:nvGrpSpPr>
        <p:grpSpPr>
          <a:xfrm>
            <a:off x="4166216" y="3125895"/>
            <a:ext cx="339359" cy="339253"/>
            <a:chOff x="5642475" y="1435075"/>
            <a:chExt cx="481975" cy="481825"/>
          </a:xfrm>
        </p:grpSpPr>
        <p:sp>
          <p:nvSpPr>
            <p:cNvPr id="4690" name="Google Shape;4690;p5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5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5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3" name="Google Shape;4693;p59"/>
          <p:cNvGrpSpPr/>
          <p:nvPr/>
        </p:nvGrpSpPr>
        <p:grpSpPr>
          <a:xfrm>
            <a:off x="4580702" y="3125886"/>
            <a:ext cx="343759" cy="339271"/>
            <a:chOff x="6232000" y="1435050"/>
            <a:chExt cx="488225" cy="481850"/>
          </a:xfrm>
        </p:grpSpPr>
        <p:sp>
          <p:nvSpPr>
            <p:cNvPr id="4694" name="Google Shape;4694;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6" name="Google Shape;4696;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7" name="Google Shape;4697;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8" name="Google Shape;4698;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9" name="Google Shape;4699;p59"/>
          <p:cNvGrpSpPr/>
          <p:nvPr/>
        </p:nvGrpSpPr>
        <p:grpSpPr>
          <a:xfrm>
            <a:off x="841438" y="3539545"/>
            <a:ext cx="299929" cy="337792"/>
            <a:chOff x="924450" y="2028975"/>
            <a:chExt cx="425975" cy="479750"/>
          </a:xfrm>
        </p:grpSpPr>
        <p:sp>
          <p:nvSpPr>
            <p:cNvPr id="4700" name="Google Shape;4700;p5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1" name="Google Shape;4701;p5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5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3" name="Google Shape;4703;p59"/>
          <p:cNvGrpSpPr/>
          <p:nvPr/>
        </p:nvGrpSpPr>
        <p:grpSpPr>
          <a:xfrm>
            <a:off x="1653934" y="3559347"/>
            <a:ext cx="339306" cy="298186"/>
            <a:chOff x="2085450" y="2057100"/>
            <a:chExt cx="481900" cy="423500"/>
          </a:xfrm>
        </p:grpSpPr>
        <p:sp>
          <p:nvSpPr>
            <p:cNvPr id="4704" name="Google Shape;4704;p5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5" name="Google Shape;4705;p5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6" name="Google Shape;4706;p5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7" name="Google Shape;4707;p59"/>
          <p:cNvGrpSpPr/>
          <p:nvPr/>
        </p:nvGrpSpPr>
        <p:grpSpPr>
          <a:xfrm>
            <a:off x="2081868" y="3582592"/>
            <a:ext cx="339306" cy="251698"/>
            <a:chOff x="2678275" y="2090100"/>
            <a:chExt cx="481900" cy="357475"/>
          </a:xfrm>
        </p:grpSpPr>
        <p:sp>
          <p:nvSpPr>
            <p:cNvPr id="4708" name="Google Shape;4708;p5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5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0" name="Google Shape;4710;p5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1" name="Google Shape;4711;p5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2" name="Google Shape;4712;p5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3" name="Google Shape;4713;p59"/>
          <p:cNvGrpSpPr/>
          <p:nvPr/>
        </p:nvGrpSpPr>
        <p:grpSpPr>
          <a:xfrm>
            <a:off x="2559072" y="3594790"/>
            <a:ext cx="219345" cy="227301"/>
            <a:chOff x="3357325" y="2093500"/>
            <a:chExt cx="311525" cy="322825"/>
          </a:xfrm>
        </p:grpSpPr>
        <p:sp>
          <p:nvSpPr>
            <p:cNvPr id="4714" name="Google Shape;4714;p5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5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6" name="Google Shape;4716;p5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17" name="Google Shape;4717;p59"/>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18" name="Google Shape;4718;p59"/>
          <p:cNvGrpSpPr/>
          <p:nvPr/>
        </p:nvGrpSpPr>
        <p:grpSpPr>
          <a:xfrm>
            <a:off x="3353262" y="3538814"/>
            <a:ext cx="292078" cy="339253"/>
            <a:chOff x="4492800" y="2027925"/>
            <a:chExt cx="414825" cy="481825"/>
          </a:xfrm>
        </p:grpSpPr>
        <p:sp>
          <p:nvSpPr>
            <p:cNvPr id="4719" name="Google Shape;4719;p5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0" name="Google Shape;4720;p5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1" name="Google Shape;4721;p59"/>
          <p:cNvGrpSpPr/>
          <p:nvPr/>
        </p:nvGrpSpPr>
        <p:grpSpPr>
          <a:xfrm>
            <a:off x="3752354" y="3538805"/>
            <a:ext cx="339200" cy="339271"/>
            <a:chOff x="5049725" y="2027900"/>
            <a:chExt cx="481750" cy="481850"/>
          </a:xfrm>
        </p:grpSpPr>
        <p:sp>
          <p:nvSpPr>
            <p:cNvPr id="4722" name="Google Shape;4722;p5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3" name="Google Shape;4723;p5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4" name="Google Shape;4724;p5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5" name="Google Shape;4725;p5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5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5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5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5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0" name="Google Shape;4730;p59"/>
          <p:cNvGrpSpPr/>
          <p:nvPr/>
        </p:nvGrpSpPr>
        <p:grpSpPr>
          <a:xfrm>
            <a:off x="4225950" y="3538893"/>
            <a:ext cx="219890" cy="339095"/>
            <a:chOff x="5726350" y="2028150"/>
            <a:chExt cx="312300" cy="481600"/>
          </a:xfrm>
        </p:grpSpPr>
        <p:sp>
          <p:nvSpPr>
            <p:cNvPr id="4731" name="Google Shape;4731;p5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2" name="Google Shape;4732;p5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5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59"/>
          <p:cNvGrpSpPr/>
          <p:nvPr/>
        </p:nvGrpSpPr>
        <p:grpSpPr>
          <a:xfrm>
            <a:off x="4586141" y="3542000"/>
            <a:ext cx="332881" cy="332881"/>
            <a:chOff x="6239925" y="2032450"/>
            <a:chExt cx="472775" cy="472775"/>
          </a:xfrm>
        </p:grpSpPr>
        <p:sp>
          <p:nvSpPr>
            <p:cNvPr id="4735" name="Google Shape;4735;p5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5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59"/>
          <p:cNvGrpSpPr/>
          <p:nvPr/>
        </p:nvGrpSpPr>
        <p:grpSpPr>
          <a:xfrm>
            <a:off x="5035233" y="2364092"/>
            <a:ext cx="334641" cy="185425"/>
            <a:chOff x="903075" y="2730000"/>
            <a:chExt cx="475275" cy="263350"/>
          </a:xfrm>
        </p:grpSpPr>
        <p:sp>
          <p:nvSpPr>
            <p:cNvPr id="4738" name="Google Shape;4738;p5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5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5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1" name="Google Shape;4741;p59"/>
          <p:cNvGrpSpPr/>
          <p:nvPr/>
        </p:nvGrpSpPr>
        <p:grpSpPr>
          <a:xfrm>
            <a:off x="1239624" y="3538814"/>
            <a:ext cx="339253" cy="339253"/>
            <a:chOff x="1492675" y="2027925"/>
            <a:chExt cx="481825" cy="481825"/>
          </a:xfrm>
        </p:grpSpPr>
        <p:sp>
          <p:nvSpPr>
            <p:cNvPr id="4742" name="Google Shape;4742;p5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5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5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5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5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59"/>
          <p:cNvGrpSpPr/>
          <p:nvPr/>
        </p:nvGrpSpPr>
        <p:grpSpPr>
          <a:xfrm>
            <a:off x="5466000" y="2287178"/>
            <a:ext cx="339253" cy="339253"/>
            <a:chOff x="1492675" y="2620775"/>
            <a:chExt cx="481825" cy="481825"/>
          </a:xfrm>
        </p:grpSpPr>
        <p:sp>
          <p:nvSpPr>
            <p:cNvPr id="4748" name="Google Shape;4748;p5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5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50" name="Google Shape;4750;p59"/>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51" name="Google Shape;4751;p59"/>
          <p:cNvGrpSpPr/>
          <p:nvPr/>
        </p:nvGrpSpPr>
        <p:grpSpPr>
          <a:xfrm>
            <a:off x="6289754" y="2303161"/>
            <a:ext cx="333585" cy="307287"/>
            <a:chOff x="2682350" y="2643425"/>
            <a:chExt cx="473775" cy="436425"/>
          </a:xfrm>
        </p:grpSpPr>
        <p:sp>
          <p:nvSpPr>
            <p:cNvPr id="4752" name="Google Shape;4752;p5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5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5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5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5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7" name="Google Shape;4757;p5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5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59"/>
          <p:cNvGrpSpPr/>
          <p:nvPr/>
        </p:nvGrpSpPr>
        <p:grpSpPr>
          <a:xfrm>
            <a:off x="6755243" y="2287178"/>
            <a:ext cx="238531" cy="339253"/>
            <a:chOff x="3342725" y="2620775"/>
            <a:chExt cx="338775" cy="481825"/>
          </a:xfrm>
        </p:grpSpPr>
        <p:sp>
          <p:nvSpPr>
            <p:cNvPr id="4760" name="Google Shape;4760;p5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5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2" name="Google Shape;4762;p5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3" name="Google Shape;4763;p59"/>
          <p:cNvGrpSpPr/>
          <p:nvPr/>
        </p:nvGrpSpPr>
        <p:grpSpPr>
          <a:xfrm>
            <a:off x="7148994" y="2287178"/>
            <a:ext cx="278296" cy="339253"/>
            <a:chOff x="3907325" y="2620775"/>
            <a:chExt cx="395250" cy="481825"/>
          </a:xfrm>
        </p:grpSpPr>
        <p:sp>
          <p:nvSpPr>
            <p:cNvPr id="4764" name="Google Shape;4764;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8" name="Google Shape;4768;p59"/>
          <p:cNvGrpSpPr/>
          <p:nvPr/>
        </p:nvGrpSpPr>
        <p:grpSpPr>
          <a:xfrm>
            <a:off x="7542181" y="2297783"/>
            <a:ext cx="339253" cy="318042"/>
            <a:chOff x="4456875" y="2635825"/>
            <a:chExt cx="481825" cy="451700"/>
          </a:xfrm>
        </p:grpSpPr>
        <p:sp>
          <p:nvSpPr>
            <p:cNvPr id="4769" name="Google Shape;4769;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1" name="Google Shape;4771;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2" name="Google Shape;4772;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5" name="Google Shape;4775;p59"/>
          <p:cNvGrpSpPr/>
          <p:nvPr/>
        </p:nvGrpSpPr>
        <p:grpSpPr>
          <a:xfrm>
            <a:off x="7967105" y="2297783"/>
            <a:ext cx="339253" cy="318042"/>
            <a:chOff x="5049725" y="2635825"/>
            <a:chExt cx="481825" cy="451700"/>
          </a:xfrm>
        </p:grpSpPr>
        <p:sp>
          <p:nvSpPr>
            <p:cNvPr id="4776" name="Google Shape;4776;p5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7" name="Google Shape;4777;p5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5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9" name="Google Shape;4779;p59"/>
          <p:cNvGrpSpPr/>
          <p:nvPr/>
        </p:nvGrpSpPr>
        <p:grpSpPr>
          <a:xfrm>
            <a:off x="2211475" y="3952243"/>
            <a:ext cx="338566" cy="338373"/>
            <a:chOff x="5643000" y="2621375"/>
            <a:chExt cx="480850" cy="480575"/>
          </a:xfrm>
        </p:grpSpPr>
        <p:sp>
          <p:nvSpPr>
            <p:cNvPr id="4780" name="Google Shape;4780;p5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5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5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5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4" name="Google Shape;4784;p5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5" name="Google Shape;4785;p5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5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7" name="Google Shape;4787;p59"/>
          <p:cNvGrpSpPr/>
          <p:nvPr/>
        </p:nvGrpSpPr>
        <p:grpSpPr>
          <a:xfrm>
            <a:off x="4032695" y="3951803"/>
            <a:ext cx="339359" cy="339253"/>
            <a:chOff x="6235250" y="2620775"/>
            <a:chExt cx="481975" cy="481825"/>
          </a:xfrm>
        </p:grpSpPr>
        <p:sp>
          <p:nvSpPr>
            <p:cNvPr id="4788" name="Google Shape;4788;p5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9" name="Google Shape;4789;p5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0" name="Google Shape;4790;p5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5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5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93" name="Google Shape;4793;p59"/>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94" name="Google Shape;4794;p59"/>
          <p:cNvGrpSpPr/>
          <p:nvPr/>
        </p:nvGrpSpPr>
        <p:grpSpPr>
          <a:xfrm>
            <a:off x="5465078" y="2711317"/>
            <a:ext cx="341101" cy="339253"/>
            <a:chOff x="1535000" y="3223325"/>
            <a:chExt cx="484450" cy="481825"/>
          </a:xfrm>
        </p:grpSpPr>
        <p:sp>
          <p:nvSpPr>
            <p:cNvPr id="4795" name="Google Shape;4795;p5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5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7" name="Google Shape;4797;p5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8" name="Google Shape;4798;p59"/>
          <p:cNvGrpSpPr/>
          <p:nvPr/>
        </p:nvGrpSpPr>
        <p:grpSpPr>
          <a:xfrm>
            <a:off x="5872645" y="2746618"/>
            <a:ext cx="339253" cy="268649"/>
            <a:chOff x="2085525" y="3263750"/>
            <a:chExt cx="481825" cy="381550"/>
          </a:xfrm>
        </p:grpSpPr>
        <p:sp>
          <p:nvSpPr>
            <p:cNvPr id="4799" name="Google Shape;4799;p5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5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01" name="Google Shape;4801;p59"/>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02" name="Google Shape;4802;p59"/>
          <p:cNvGrpSpPr/>
          <p:nvPr/>
        </p:nvGrpSpPr>
        <p:grpSpPr>
          <a:xfrm>
            <a:off x="6704407" y="2711308"/>
            <a:ext cx="340204" cy="339271"/>
            <a:chOff x="3270450" y="3213625"/>
            <a:chExt cx="483175" cy="481850"/>
          </a:xfrm>
        </p:grpSpPr>
        <p:sp>
          <p:nvSpPr>
            <p:cNvPr id="4803" name="Google Shape;4803;p5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4" name="Google Shape;4804;p5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5" name="Google Shape;4805;p59"/>
          <p:cNvGrpSpPr/>
          <p:nvPr/>
        </p:nvGrpSpPr>
        <p:grpSpPr>
          <a:xfrm>
            <a:off x="7203676" y="2711317"/>
            <a:ext cx="168931" cy="339253"/>
            <a:chOff x="3984950" y="3213600"/>
            <a:chExt cx="239925" cy="481825"/>
          </a:xfrm>
        </p:grpSpPr>
        <p:sp>
          <p:nvSpPr>
            <p:cNvPr id="4806" name="Google Shape;4806;p5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5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08" name="Google Shape;4808;p59"/>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59"/>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10" name="Google Shape;4810;p59"/>
          <p:cNvGrpSpPr/>
          <p:nvPr/>
        </p:nvGrpSpPr>
        <p:grpSpPr>
          <a:xfrm>
            <a:off x="1736111" y="3981487"/>
            <a:ext cx="355218" cy="279880"/>
            <a:chOff x="5629975" y="3255775"/>
            <a:chExt cx="504500" cy="397500"/>
          </a:xfrm>
        </p:grpSpPr>
        <p:sp>
          <p:nvSpPr>
            <p:cNvPr id="4811" name="Google Shape;4811;p5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2" name="Google Shape;4812;p5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5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5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5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6" name="Google Shape;4816;p59"/>
          <p:cNvGrpSpPr/>
          <p:nvPr/>
        </p:nvGrpSpPr>
        <p:grpSpPr>
          <a:xfrm>
            <a:off x="3572294" y="3981593"/>
            <a:ext cx="340256" cy="279669"/>
            <a:chOff x="6234950" y="3255925"/>
            <a:chExt cx="483250" cy="397200"/>
          </a:xfrm>
        </p:grpSpPr>
        <p:sp>
          <p:nvSpPr>
            <p:cNvPr id="4817" name="Google Shape;4817;p5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8" name="Google Shape;4818;p5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5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0" name="Google Shape;4820;p5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1" name="Google Shape;4821;p5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5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3" name="Google Shape;4823;p59"/>
          <p:cNvGrpSpPr/>
          <p:nvPr/>
        </p:nvGrpSpPr>
        <p:grpSpPr>
          <a:xfrm>
            <a:off x="5043532" y="3125970"/>
            <a:ext cx="318042" cy="339253"/>
            <a:chOff x="914900" y="3806450"/>
            <a:chExt cx="451700" cy="481825"/>
          </a:xfrm>
        </p:grpSpPr>
        <p:sp>
          <p:nvSpPr>
            <p:cNvPr id="4824" name="Google Shape;4824;p5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5" name="Google Shape;4825;p5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5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5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8" name="Google Shape;4828;p5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9" name="Google Shape;4829;p59"/>
          <p:cNvGrpSpPr/>
          <p:nvPr/>
        </p:nvGrpSpPr>
        <p:grpSpPr>
          <a:xfrm>
            <a:off x="5462454" y="3125785"/>
            <a:ext cx="346347" cy="339623"/>
            <a:chOff x="1490050" y="3805975"/>
            <a:chExt cx="491900" cy="482350"/>
          </a:xfrm>
        </p:grpSpPr>
        <p:sp>
          <p:nvSpPr>
            <p:cNvPr id="4830" name="Google Shape;4830;p5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5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2" name="Google Shape;4832;p5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5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4" name="Google Shape;4834;p59"/>
          <p:cNvGrpSpPr/>
          <p:nvPr/>
        </p:nvGrpSpPr>
        <p:grpSpPr>
          <a:xfrm>
            <a:off x="5886322" y="3125970"/>
            <a:ext cx="311899" cy="339253"/>
            <a:chOff x="2104275" y="3806450"/>
            <a:chExt cx="442975" cy="481825"/>
          </a:xfrm>
        </p:grpSpPr>
        <p:sp>
          <p:nvSpPr>
            <p:cNvPr id="4835" name="Google Shape;4835;p5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5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59"/>
          <p:cNvGrpSpPr/>
          <p:nvPr/>
        </p:nvGrpSpPr>
        <p:grpSpPr>
          <a:xfrm>
            <a:off x="6309839" y="3125970"/>
            <a:ext cx="293416" cy="339253"/>
            <a:chOff x="2710875" y="3806450"/>
            <a:chExt cx="416725" cy="481825"/>
          </a:xfrm>
        </p:grpSpPr>
        <p:sp>
          <p:nvSpPr>
            <p:cNvPr id="4838" name="Google Shape;4838;p5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5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0" name="Google Shape;4840;p59"/>
          <p:cNvGrpSpPr/>
          <p:nvPr/>
        </p:nvGrpSpPr>
        <p:grpSpPr>
          <a:xfrm>
            <a:off x="6704883" y="3166412"/>
            <a:ext cx="339253" cy="258369"/>
            <a:chOff x="3271200" y="3863875"/>
            <a:chExt cx="481825" cy="366950"/>
          </a:xfrm>
        </p:grpSpPr>
        <p:sp>
          <p:nvSpPr>
            <p:cNvPr id="4841" name="Google Shape;4841;p5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5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3" name="Google Shape;4843;p59"/>
          <p:cNvGrpSpPr/>
          <p:nvPr/>
        </p:nvGrpSpPr>
        <p:grpSpPr>
          <a:xfrm>
            <a:off x="7140377" y="3126199"/>
            <a:ext cx="295528" cy="338795"/>
            <a:chOff x="3895050" y="3806775"/>
            <a:chExt cx="419725" cy="481175"/>
          </a:xfrm>
        </p:grpSpPr>
        <p:sp>
          <p:nvSpPr>
            <p:cNvPr id="4844" name="Google Shape;4844;p5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5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6" name="Google Shape;4846;p59"/>
          <p:cNvGrpSpPr/>
          <p:nvPr/>
        </p:nvGrpSpPr>
        <p:grpSpPr>
          <a:xfrm>
            <a:off x="7543659" y="3125979"/>
            <a:ext cx="336296" cy="339235"/>
            <a:chOff x="4464775" y="3806475"/>
            <a:chExt cx="477625" cy="481800"/>
          </a:xfrm>
        </p:grpSpPr>
        <p:sp>
          <p:nvSpPr>
            <p:cNvPr id="4847" name="Google Shape;4847;p5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5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5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5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5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5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3" name="Google Shape;4853;p59"/>
          <p:cNvGrpSpPr/>
          <p:nvPr/>
        </p:nvGrpSpPr>
        <p:grpSpPr>
          <a:xfrm>
            <a:off x="7967105" y="3125970"/>
            <a:ext cx="339253" cy="339253"/>
            <a:chOff x="5049725" y="3806450"/>
            <a:chExt cx="481825" cy="481825"/>
          </a:xfrm>
        </p:grpSpPr>
        <p:sp>
          <p:nvSpPr>
            <p:cNvPr id="4854" name="Google Shape;4854;p5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5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5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59"/>
          <p:cNvGrpSpPr/>
          <p:nvPr/>
        </p:nvGrpSpPr>
        <p:grpSpPr>
          <a:xfrm>
            <a:off x="1276714" y="3951798"/>
            <a:ext cx="339253" cy="339253"/>
            <a:chOff x="5651375" y="3806450"/>
            <a:chExt cx="481825" cy="481825"/>
          </a:xfrm>
        </p:grpSpPr>
        <p:sp>
          <p:nvSpPr>
            <p:cNvPr id="4858" name="Google Shape;4858;p5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5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5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5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59"/>
          <p:cNvGrpSpPr/>
          <p:nvPr/>
        </p:nvGrpSpPr>
        <p:grpSpPr>
          <a:xfrm>
            <a:off x="3153646" y="3953787"/>
            <a:ext cx="298503" cy="335275"/>
            <a:chOff x="6264300" y="3809300"/>
            <a:chExt cx="423950" cy="476175"/>
          </a:xfrm>
        </p:grpSpPr>
        <p:sp>
          <p:nvSpPr>
            <p:cNvPr id="4863" name="Google Shape;4863;p5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5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5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59"/>
          <p:cNvGrpSpPr/>
          <p:nvPr/>
        </p:nvGrpSpPr>
        <p:grpSpPr>
          <a:xfrm>
            <a:off x="5032267" y="3538881"/>
            <a:ext cx="340573" cy="339271"/>
            <a:chOff x="898875" y="4399275"/>
            <a:chExt cx="483700" cy="481850"/>
          </a:xfrm>
        </p:grpSpPr>
        <p:sp>
          <p:nvSpPr>
            <p:cNvPr id="4867" name="Google Shape;4867;p5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59"/>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5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5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5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5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3" name="Google Shape;4873;p5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5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5" name="Google Shape;4875;p59"/>
          <p:cNvGrpSpPr/>
          <p:nvPr/>
        </p:nvGrpSpPr>
        <p:grpSpPr>
          <a:xfrm>
            <a:off x="5466000" y="3554133"/>
            <a:ext cx="339253" cy="308765"/>
            <a:chOff x="1492675" y="4420975"/>
            <a:chExt cx="481825" cy="438525"/>
          </a:xfrm>
        </p:grpSpPr>
        <p:sp>
          <p:nvSpPr>
            <p:cNvPr id="4876" name="Google Shape;4876;p5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7" name="Google Shape;4877;p5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5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5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0" name="Google Shape;4880;p5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1" name="Google Shape;4881;p59"/>
          <p:cNvGrpSpPr/>
          <p:nvPr/>
        </p:nvGrpSpPr>
        <p:grpSpPr>
          <a:xfrm>
            <a:off x="5870982" y="3539558"/>
            <a:ext cx="342580" cy="337915"/>
            <a:chOff x="2084100" y="4400250"/>
            <a:chExt cx="486550" cy="479925"/>
          </a:xfrm>
        </p:grpSpPr>
        <p:sp>
          <p:nvSpPr>
            <p:cNvPr id="4882" name="Google Shape;4882;p5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5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5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5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6" name="Google Shape;4886;p5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7" name="Google Shape;4887;p5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8" name="Google Shape;4888;p59"/>
          <p:cNvGrpSpPr/>
          <p:nvPr/>
        </p:nvGrpSpPr>
        <p:grpSpPr>
          <a:xfrm>
            <a:off x="6307462" y="3538907"/>
            <a:ext cx="298169" cy="339218"/>
            <a:chOff x="2707950" y="4399325"/>
            <a:chExt cx="423475" cy="481775"/>
          </a:xfrm>
        </p:grpSpPr>
        <p:sp>
          <p:nvSpPr>
            <p:cNvPr id="4889" name="Google Shape;4889;p5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0" name="Google Shape;4890;p5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1" name="Google Shape;4891;p5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2" name="Google Shape;4892;p5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5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4" name="Google Shape;4894;p5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5" name="Google Shape;4895;p5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5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5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5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5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5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1" name="Google Shape;4901;p59"/>
          <p:cNvGrpSpPr/>
          <p:nvPr/>
        </p:nvGrpSpPr>
        <p:grpSpPr>
          <a:xfrm>
            <a:off x="6736981" y="3538881"/>
            <a:ext cx="275057" cy="339271"/>
            <a:chOff x="3330525" y="4399275"/>
            <a:chExt cx="390650" cy="481850"/>
          </a:xfrm>
        </p:grpSpPr>
        <p:sp>
          <p:nvSpPr>
            <p:cNvPr id="4902" name="Google Shape;4902;p5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3" name="Google Shape;4903;p5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4" name="Google Shape;4904;p5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5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5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7" name="Google Shape;4907;p5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8" name="Google Shape;4908;p5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9" name="Google Shape;4909;p59"/>
          <p:cNvGrpSpPr/>
          <p:nvPr/>
        </p:nvGrpSpPr>
        <p:grpSpPr>
          <a:xfrm>
            <a:off x="7161510" y="3538890"/>
            <a:ext cx="253265" cy="339253"/>
            <a:chOff x="3938800" y="4399275"/>
            <a:chExt cx="359700" cy="481825"/>
          </a:xfrm>
        </p:grpSpPr>
        <p:sp>
          <p:nvSpPr>
            <p:cNvPr id="4910" name="Google Shape;4910;p5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1" name="Google Shape;4911;p5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5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5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4" name="Google Shape;4914;p5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5" name="Google Shape;4915;p59"/>
          <p:cNvGrpSpPr/>
          <p:nvPr/>
        </p:nvGrpSpPr>
        <p:grpSpPr>
          <a:xfrm>
            <a:off x="7632288" y="3538890"/>
            <a:ext cx="159039" cy="339253"/>
            <a:chOff x="4584850" y="4399275"/>
            <a:chExt cx="225875" cy="481825"/>
          </a:xfrm>
        </p:grpSpPr>
        <p:sp>
          <p:nvSpPr>
            <p:cNvPr id="4916" name="Google Shape;4916;p5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5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18" name="Google Shape;4918;p59"/>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19" name="Google Shape;4919;p59"/>
          <p:cNvGrpSpPr/>
          <p:nvPr/>
        </p:nvGrpSpPr>
        <p:grpSpPr>
          <a:xfrm>
            <a:off x="817316" y="3951795"/>
            <a:ext cx="339253" cy="339253"/>
            <a:chOff x="5642550" y="4399275"/>
            <a:chExt cx="481825" cy="481825"/>
          </a:xfrm>
        </p:grpSpPr>
        <p:sp>
          <p:nvSpPr>
            <p:cNvPr id="4920" name="Google Shape;4920;p5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1" name="Google Shape;4921;p5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2" name="Google Shape;4922;p59"/>
          <p:cNvGrpSpPr/>
          <p:nvPr/>
        </p:nvGrpSpPr>
        <p:grpSpPr>
          <a:xfrm>
            <a:off x="2670186" y="3963703"/>
            <a:ext cx="363316" cy="315437"/>
            <a:chOff x="6218300" y="4416175"/>
            <a:chExt cx="516000" cy="448000"/>
          </a:xfrm>
        </p:grpSpPr>
        <p:sp>
          <p:nvSpPr>
            <p:cNvPr id="4923" name="Google Shape;4923;p5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4" name="Google Shape;4924;p5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5" name="Google Shape;4925;p5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6" name="Google Shape;4926;p59"/>
          <p:cNvGrpSpPr/>
          <p:nvPr/>
        </p:nvGrpSpPr>
        <p:grpSpPr>
          <a:xfrm>
            <a:off x="5870391" y="3951792"/>
            <a:ext cx="339253" cy="339253"/>
            <a:chOff x="899850" y="4992125"/>
            <a:chExt cx="481825" cy="481825"/>
          </a:xfrm>
        </p:grpSpPr>
        <p:sp>
          <p:nvSpPr>
            <p:cNvPr id="4927" name="Google Shape;4927;p5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5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5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0" name="Google Shape;4930;p59"/>
          <p:cNvGrpSpPr/>
          <p:nvPr/>
        </p:nvGrpSpPr>
        <p:grpSpPr>
          <a:xfrm>
            <a:off x="5410993" y="3951792"/>
            <a:ext cx="339253" cy="339253"/>
            <a:chOff x="1492675" y="4992125"/>
            <a:chExt cx="481825" cy="481825"/>
          </a:xfrm>
        </p:grpSpPr>
        <p:sp>
          <p:nvSpPr>
            <p:cNvPr id="4931" name="Google Shape;4931;p5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2" name="Google Shape;4932;p5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3" name="Google Shape;4933;p59"/>
          <p:cNvGrpSpPr/>
          <p:nvPr/>
        </p:nvGrpSpPr>
        <p:grpSpPr>
          <a:xfrm>
            <a:off x="4951595" y="3951792"/>
            <a:ext cx="339253" cy="339253"/>
            <a:chOff x="2085525" y="4992125"/>
            <a:chExt cx="481825" cy="481825"/>
          </a:xfrm>
        </p:grpSpPr>
        <p:sp>
          <p:nvSpPr>
            <p:cNvPr id="4934" name="Google Shape;4934;p5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5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59"/>
          <p:cNvGrpSpPr/>
          <p:nvPr/>
        </p:nvGrpSpPr>
        <p:grpSpPr>
          <a:xfrm>
            <a:off x="6789344" y="3951792"/>
            <a:ext cx="339253" cy="339253"/>
            <a:chOff x="2678350" y="4992125"/>
            <a:chExt cx="481825" cy="481825"/>
          </a:xfrm>
        </p:grpSpPr>
        <p:sp>
          <p:nvSpPr>
            <p:cNvPr id="4937" name="Google Shape;4937;p5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5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5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0" name="Google Shape;4940;p59"/>
          <p:cNvGrpSpPr/>
          <p:nvPr/>
        </p:nvGrpSpPr>
        <p:grpSpPr>
          <a:xfrm>
            <a:off x="4492198" y="3951792"/>
            <a:ext cx="339253" cy="339253"/>
            <a:chOff x="3271200" y="4992125"/>
            <a:chExt cx="481825" cy="481825"/>
          </a:xfrm>
        </p:grpSpPr>
        <p:sp>
          <p:nvSpPr>
            <p:cNvPr id="4941" name="Google Shape;4941;p5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2" name="Google Shape;4942;p5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5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4" name="Google Shape;4944;p59"/>
          <p:cNvGrpSpPr/>
          <p:nvPr/>
        </p:nvGrpSpPr>
        <p:grpSpPr>
          <a:xfrm>
            <a:off x="6329788" y="3952813"/>
            <a:ext cx="339411" cy="337211"/>
            <a:chOff x="5049575" y="4993600"/>
            <a:chExt cx="482050" cy="478925"/>
          </a:xfrm>
        </p:grpSpPr>
        <p:sp>
          <p:nvSpPr>
            <p:cNvPr id="4945" name="Google Shape;4945;p5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5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5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5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49" name="Google Shape;4949;p59"/>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950" name="Google Shape;4950;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4951" name="Google Shape;4951;p59"/>
          <p:cNvGrpSpPr/>
          <p:nvPr/>
        </p:nvGrpSpPr>
        <p:grpSpPr>
          <a:xfrm>
            <a:off x="7248742" y="3975375"/>
            <a:ext cx="195300" cy="343772"/>
            <a:chOff x="3999225" y="4364775"/>
            <a:chExt cx="195300" cy="343772"/>
          </a:xfrm>
        </p:grpSpPr>
        <p:grpSp>
          <p:nvGrpSpPr>
            <p:cNvPr id="4952" name="Google Shape;4952;p59"/>
            <p:cNvGrpSpPr/>
            <p:nvPr/>
          </p:nvGrpSpPr>
          <p:grpSpPr>
            <a:xfrm>
              <a:off x="4048568" y="4562577"/>
              <a:ext cx="97317" cy="145970"/>
              <a:chOff x="1529575" y="2222650"/>
              <a:chExt cx="203125" cy="304675"/>
            </a:xfrm>
          </p:grpSpPr>
          <p:sp>
            <p:nvSpPr>
              <p:cNvPr id="4953" name="Google Shape;4953;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59"/>
            <p:cNvGrpSpPr/>
            <p:nvPr/>
          </p:nvGrpSpPr>
          <p:grpSpPr>
            <a:xfrm>
              <a:off x="3999225" y="4364775"/>
              <a:ext cx="195300" cy="195300"/>
              <a:chOff x="3999225" y="4364775"/>
              <a:chExt cx="195300" cy="195300"/>
            </a:xfrm>
          </p:grpSpPr>
          <p:sp>
            <p:nvSpPr>
              <p:cNvPr id="4956" name="Google Shape;4956;p59"/>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9"/>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8" name="Google Shape;4958;p59"/>
          <p:cNvGrpSpPr/>
          <p:nvPr/>
        </p:nvGrpSpPr>
        <p:grpSpPr>
          <a:xfrm>
            <a:off x="7564186" y="3991627"/>
            <a:ext cx="277088" cy="259611"/>
            <a:chOff x="4335888" y="4398114"/>
            <a:chExt cx="277088" cy="259611"/>
          </a:xfrm>
        </p:grpSpPr>
        <p:grpSp>
          <p:nvGrpSpPr>
            <p:cNvPr id="4959" name="Google Shape;4959;p59"/>
            <p:cNvGrpSpPr/>
            <p:nvPr/>
          </p:nvGrpSpPr>
          <p:grpSpPr>
            <a:xfrm>
              <a:off x="4335888" y="4462425"/>
              <a:ext cx="195300" cy="195300"/>
              <a:chOff x="4335888" y="4462425"/>
              <a:chExt cx="195300" cy="195300"/>
            </a:xfrm>
          </p:grpSpPr>
          <p:sp>
            <p:nvSpPr>
              <p:cNvPr id="4960" name="Google Shape;4960;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59"/>
            <p:cNvGrpSpPr/>
            <p:nvPr/>
          </p:nvGrpSpPr>
          <p:grpSpPr>
            <a:xfrm>
              <a:off x="4509813" y="4398114"/>
              <a:ext cx="103162" cy="103198"/>
              <a:chOff x="2277975" y="2021700"/>
              <a:chExt cx="215325" cy="215400"/>
            </a:xfrm>
          </p:grpSpPr>
          <p:sp>
            <p:nvSpPr>
              <p:cNvPr id="4963" name="Google Shape;496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5" name="Google Shape;4965;p59"/>
          <p:cNvGrpSpPr/>
          <p:nvPr/>
        </p:nvGrpSpPr>
        <p:grpSpPr>
          <a:xfrm>
            <a:off x="7961419" y="4049613"/>
            <a:ext cx="392275" cy="195300"/>
            <a:chOff x="4752588" y="4440200"/>
            <a:chExt cx="392275" cy="195300"/>
          </a:xfrm>
        </p:grpSpPr>
        <p:grpSp>
          <p:nvGrpSpPr>
            <p:cNvPr id="4966" name="Google Shape;4966;p59"/>
            <p:cNvGrpSpPr/>
            <p:nvPr/>
          </p:nvGrpSpPr>
          <p:grpSpPr>
            <a:xfrm>
              <a:off x="4950384" y="4469728"/>
              <a:ext cx="194479" cy="136244"/>
              <a:chOff x="3163375" y="2175125"/>
              <a:chExt cx="405925" cy="284375"/>
            </a:xfrm>
          </p:grpSpPr>
          <p:sp>
            <p:nvSpPr>
              <p:cNvPr id="4967" name="Google Shape;4967;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0" name="Google Shape;4970;p59"/>
            <p:cNvGrpSpPr/>
            <p:nvPr/>
          </p:nvGrpSpPr>
          <p:grpSpPr>
            <a:xfrm>
              <a:off x="4752588" y="4440200"/>
              <a:ext cx="195300" cy="195300"/>
              <a:chOff x="4335888" y="4462425"/>
              <a:chExt cx="195300" cy="195300"/>
            </a:xfrm>
          </p:grpSpPr>
          <p:sp>
            <p:nvSpPr>
              <p:cNvPr id="4971" name="Google Shape;4971;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76"/>
        <p:cNvGrpSpPr/>
        <p:nvPr/>
      </p:nvGrpSpPr>
      <p:grpSpPr>
        <a:xfrm>
          <a:off x="0" y="0"/>
          <a:ext cx="0" cy="0"/>
          <a:chOff x="0" y="0"/>
          <a:chExt cx="0" cy="0"/>
        </a:xfrm>
      </p:grpSpPr>
      <p:grpSp>
        <p:nvGrpSpPr>
          <p:cNvPr id="4977" name="Google Shape;4977;p60"/>
          <p:cNvGrpSpPr/>
          <p:nvPr/>
        </p:nvGrpSpPr>
        <p:grpSpPr>
          <a:xfrm>
            <a:off x="856199" y="1311179"/>
            <a:ext cx="322099" cy="370529"/>
            <a:chOff x="-42971725" y="3217825"/>
            <a:chExt cx="275675" cy="317125"/>
          </a:xfrm>
        </p:grpSpPr>
        <p:sp>
          <p:nvSpPr>
            <p:cNvPr id="4978" name="Google Shape;4978;p6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 name="Google Shape;4981;p60"/>
          <p:cNvGrpSpPr/>
          <p:nvPr/>
        </p:nvGrpSpPr>
        <p:grpSpPr>
          <a:xfrm>
            <a:off x="828113" y="1779835"/>
            <a:ext cx="378270" cy="337551"/>
            <a:chOff x="-42996150" y="3612600"/>
            <a:chExt cx="323750" cy="288900"/>
          </a:xfrm>
        </p:grpSpPr>
        <p:sp>
          <p:nvSpPr>
            <p:cNvPr id="4982" name="Google Shape;4982;p6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60"/>
          <p:cNvGrpSpPr/>
          <p:nvPr/>
        </p:nvGrpSpPr>
        <p:grpSpPr>
          <a:xfrm>
            <a:off x="830874" y="2189205"/>
            <a:ext cx="372749" cy="370909"/>
            <a:chOff x="-42994575" y="3950300"/>
            <a:chExt cx="319025" cy="317450"/>
          </a:xfrm>
        </p:grpSpPr>
        <p:sp>
          <p:nvSpPr>
            <p:cNvPr id="4986" name="Google Shape;4986;p6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60"/>
          <p:cNvGrpSpPr/>
          <p:nvPr/>
        </p:nvGrpSpPr>
        <p:grpSpPr>
          <a:xfrm>
            <a:off x="2984269" y="1336037"/>
            <a:ext cx="371785" cy="370879"/>
            <a:chOff x="-41111350" y="3239100"/>
            <a:chExt cx="318200" cy="317425"/>
          </a:xfrm>
        </p:grpSpPr>
        <p:sp>
          <p:nvSpPr>
            <p:cNvPr id="4990" name="Google Shape;4990;p6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60"/>
          <p:cNvGrpSpPr/>
          <p:nvPr/>
        </p:nvGrpSpPr>
        <p:grpSpPr>
          <a:xfrm>
            <a:off x="2980588" y="1771568"/>
            <a:ext cx="379146" cy="370967"/>
            <a:chOff x="-41117650" y="3605525"/>
            <a:chExt cx="324500" cy="317500"/>
          </a:xfrm>
        </p:grpSpPr>
        <p:sp>
          <p:nvSpPr>
            <p:cNvPr id="4995" name="Google Shape;4995;p6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8" name="Google Shape;4998;p60"/>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9" name="Google Shape;4999;p60"/>
          <p:cNvGrpSpPr/>
          <p:nvPr/>
        </p:nvGrpSpPr>
        <p:grpSpPr>
          <a:xfrm>
            <a:off x="1806843" y="2663092"/>
            <a:ext cx="216271" cy="371814"/>
            <a:chOff x="-39205300" y="3220175"/>
            <a:chExt cx="185100" cy="318225"/>
          </a:xfrm>
        </p:grpSpPr>
        <p:sp>
          <p:nvSpPr>
            <p:cNvPr id="5000" name="Google Shape;5000;p6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60"/>
          <p:cNvGrpSpPr/>
          <p:nvPr/>
        </p:nvGrpSpPr>
        <p:grpSpPr>
          <a:xfrm>
            <a:off x="1772370" y="3123163"/>
            <a:ext cx="300016" cy="369273"/>
            <a:chOff x="-39248625" y="3588600"/>
            <a:chExt cx="256775" cy="316050"/>
          </a:xfrm>
        </p:grpSpPr>
        <p:sp>
          <p:nvSpPr>
            <p:cNvPr id="5003" name="Google Shape;5003;p6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5" name="Google Shape;5005;p60"/>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0"/>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7" name="Google Shape;5007;p60"/>
          <p:cNvGrpSpPr/>
          <p:nvPr/>
        </p:nvGrpSpPr>
        <p:grpSpPr>
          <a:xfrm>
            <a:off x="1223084" y="1311179"/>
            <a:ext cx="429504" cy="370879"/>
            <a:chOff x="-42651700" y="3217825"/>
            <a:chExt cx="367600" cy="317425"/>
          </a:xfrm>
        </p:grpSpPr>
        <p:sp>
          <p:nvSpPr>
            <p:cNvPr id="5008" name="Google Shape;5008;p6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60"/>
          <p:cNvGrpSpPr/>
          <p:nvPr/>
        </p:nvGrpSpPr>
        <p:grpSpPr>
          <a:xfrm>
            <a:off x="1258516" y="1750829"/>
            <a:ext cx="358640" cy="363226"/>
            <a:chOff x="-42617300" y="3587775"/>
            <a:chExt cx="306950" cy="310875"/>
          </a:xfrm>
        </p:grpSpPr>
        <p:sp>
          <p:nvSpPr>
            <p:cNvPr id="5013" name="Google Shape;5013;p6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5" name="Google Shape;5015;p60"/>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6" name="Google Shape;5016;p60"/>
          <p:cNvGrpSpPr/>
          <p:nvPr/>
        </p:nvGrpSpPr>
        <p:grpSpPr>
          <a:xfrm>
            <a:off x="3430343" y="1335569"/>
            <a:ext cx="376926" cy="370324"/>
            <a:chOff x="-40748275" y="3238700"/>
            <a:chExt cx="322600" cy="316950"/>
          </a:xfrm>
        </p:grpSpPr>
        <p:sp>
          <p:nvSpPr>
            <p:cNvPr id="5017" name="Google Shape;5017;p6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60"/>
          <p:cNvGrpSpPr/>
          <p:nvPr/>
        </p:nvGrpSpPr>
        <p:grpSpPr>
          <a:xfrm>
            <a:off x="3432899" y="1803553"/>
            <a:ext cx="371814" cy="338690"/>
            <a:chOff x="-40745125" y="3632900"/>
            <a:chExt cx="318225" cy="289875"/>
          </a:xfrm>
        </p:grpSpPr>
        <p:sp>
          <p:nvSpPr>
            <p:cNvPr id="5024" name="Google Shape;5024;p6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60"/>
          <p:cNvGrpSpPr/>
          <p:nvPr/>
        </p:nvGrpSpPr>
        <p:grpSpPr>
          <a:xfrm>
            <a:off x="3437047" y="2214764"/>
            <a:ext cx="363518" cy="370178"/>
            <a:chOff x="-40742750" y="3972175"/>
            <a:chExt cx="311125" cy="316825"/>
          </a:xfrm>
        </p:grpSpPr>
        <p:sp>
          <p:nvSpPr>
            <p:cNvPr id="5032" name="Google Shape;5032;p6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60"/>
          <p:cNvGrpSpPr/>
          <p:nvPr/>
        </p:nvGrpSpPr>
        <p:grpSpPr>
          <a:xfrm>
            <a:off x="2219708" y="2664932"/>
            <a:ext cx="266892" cy="369974"/>
            <a:chOff x="-38860325" y="3221750"/>
            <a:chExt cx="228425" cy="316650"/>
          </a:xfrm>
        </p:grpSpPr>
        <p:sp>
          <p:nvSpPr>
            <p:cNvPr id="5035" name="Google Shape;5035;p6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0"/>
          <p:cNvGrpSpPr/>
          <p:nvPr/>
        </p:nvGrpSpPr>
        <p:grpSpPr>
          <a:xfrm>
            <a:off x="2170515" y="3126989"/>
            <a:ext cx="380081" cy="367111"/>
            <a:chOff x="-38905225" y="3591875"/>
            <a:chExt cx="325300" cy="314200"/>
          </a:xfrm>
        </p:grpSpPr>
        <p:sp>
          <p:nvSpPr>
            <p:cNvPr id="5040" name="Google Shape;5040;p6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3" name="Google Shape;5043;p60"/>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4" name="Google Shape;5044;p60"/>
          <p:cNvGrpSpPr/>
          <p:nvPr/>
        </p:nvGrpSpPr>
        <p:grpSpPr>
          <a:xfrm>
            <a:off x="3977265" y="3112069"/>
            <a:ext cx="290815" cy="369740"/>
            <a:chOff x="-37370925" y="3579105"/>
            <a:chExt cx="248900" cy="316450"/>
          </a:xfrm>
        </p:grpSpPr>
        <p:sp>
          <p:nvSpPr>
            <p:cNvPr id="5045" name="Google Shape;5045;p6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7" name="Google Shape;5047;p60"/>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0"/>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9" name="Google Shape;5049;p60"/>
          <p:cNvGrpSpPr/>
          <p:nvPr/>
        </p:nvGrpSpPr>
        <p:grpSpPr>
          <a:xfrm>
            <a:off x="1670640" y="2190140"/>
            <a:ext cx="371814" cy="369974"/>
            <a:chOff x="-42259725" y="3951100"/>
            <a:chExt cx="318225" cy="316650"/>
          </a:xfrm>
        </p:grpSpPr>
        <p:sp>
          <p:nvSpPr>
            <p:cNvPr id="5050" name="Google Shape;5050;p6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0"/>
          <p:cNvGrpSpPr/>
          <p:nvPr/>
        </p:nvGrpSpPr>
        <p:grpSpPr>
          <a:xfrm>
            <a:off x="3869002" y="1369161"/>
            <a:ext cx="370879" cy="337755"/>
            <a:chOff x="-40378075" y="3267450"/>
            <a:chExt cx="317425" cy="289075"/>
          </a:xfrm>
        </p:grpSpPr>
        <p:sp>
          <p:nvSpPr>
            <p:cNvPr id="5053" name="Google Shape;5053;p6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60"/>
          <p:cNvGrpSpPr/>
          <p:nvPr/>
        </p:nvGrpSpPr>
        <p:grpSpPr>
          <a:xfrm>
            <a:off x="3872668" y="1770429"/>
            <a:ext cx="363548" cy="369974"/>
            <a:chOff x="-40372575" y="3604550"/>
            <a:chExt cx="311150" cy="316650"/>
          </a:xfrm>
        </p:grpSpPr>
        <p:sp>
          <p:nvSpPr>
            <p:cNvPr id="5058" name="Google Shape;5058;p6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1" name="Google Shape;5061;p60"/>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2" name="Google Shape;5062;p60"/>
          <p:cNvGrpSpPr/>
          <p:nvPr/>
        </p:nvGrpSpPr>
        <p:grpSpPr>
          <a:xfrm>
            <a:off x="2596617" y="2663092"/>
            <a:ext cx="399038" cy="372165"/>
            <a:chOff x="-38542250" y="3220175"/>
            <a:chExt cx="341525" cy="318525"/>
          </a:xfrm>
        </p:grpSpPr>
        <p:sp>
          <p:nvSpPr>
            <p:cNvPr id="5063" name="Google Shape;5063;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60"/>
          <p:cNvGrpSpPr/>
          <p:nvPr/>
        </p:nvGrpSpPr>
        <p:grpSpPr>
          <a:xfrm>
            <a:off x="2618549" y="3122462"/>
            <a:ext cx="369974" cy="369068"/>
            <a:chOff x="-38537400" y="3588000"/>
            <a:chExt cx="316650" cy="315875"/>
          </a:xfrm>
        </p:grpSpPr>
        <p:sp>
          <p:nvSpPr>
            <p:cNvPr id="5067" name="Google Shape;5067;p6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60"/>
          <p:cNvGrpSpPr/>
          <p:nvPr/>
        </p:nvGrpSpPr>
        <p:grpSpPr>
          <a:xfrm>
            <a:off x="2617629" y="3579991"/>
            <a:ext cx="371814" cy="369974"/>
            <a:chOff x="-38538975" y="3954250"/>
            <a:chExt cx="318225" cy="316650"/>
          </a:xfrm>
        </p:grpSpPr>
        <p:sp>
          <p:nvSpPr>
            <p:cNvPr id="5072" name="Google Shape;5072;p6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60"/>
          <p:cNvGrpSpPr/>
          <p:nvPr/>
        </p:nvGrpSpPr>
        <p:grpSpPr>
          <a:xfrm>
            <a:off x="3934941" y="3574918"/>
            <a:ext cx="375465" cy="371814"/>
            <a:chOff x="-37385100" y="3949908"/>
            <a:chExt cx="321350" cy="318225"/>
          </a:xfrm>
        </p:grpSpPr>
        <p:sp>
          <p:nvSpPr>
            <p:cNvPr id="5075" name="Google Shape;5075;p6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60"/>
          <p:cNvGrpSpPr/>
          <p:nvPr/>
        </p:nvGrpSpPr>
        <p:grpSpPr>
          <a:xfrm>
            <a:off x="2110600" y="1310478"/>
            <a:ext cx="370909" cy="370675"/>
            <a:chOff x="-41895050" y="3217225"/>
            <a:chExt cx="317450" cy="317250"/>
          </a:xfrm>
        </p:grpSpPr>
        <p:sp>
          <p:nvSpPr>
            <p:cNvPr id="5078" name="Google Shape;5078;p6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60"/>
          <p:cNvGrpSpPr/>
          <p:nvPr/>
        </p:nvGrpSpPr>
        <p:grpSpPr>
          <a:xfrm>
            <a:off x="2110148" y="1747412"/>
            <a:ext cx="371814" cy="369974"/>
            <a:chOff x="-41893475" y="3584850"/>
            <a:chExt cx="318225" cy="316650"/>
          </a:xfrm>
        </p:grpSpPr>
        <p:sp>
          <p:nvSpPr>
            <p:cNvPr id="5084" name="Google Shape;5084;p6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8" name="Google Shape;5088;p60"/>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0"/>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60"/>
          <p:cNvGrpSpPr/>
          <p:nvPr/>
        </p:nvGrpSpPr>
        <p:grpSpPr>
          <a:xfrm>
            <a:off x="880176" y="3142704"/>
            <a:ext cx="337522" cy="370909"/>
            <a:chOff x="-39998250" y="3605325"/>
            <a:chExt cx="288875" cy="317450"/>
          </a:xfrm>
        </p:grpSpPr>
        <p:sp>
          <p:nvSpPr>
            <p:cNvPr id="5091" name="Google Shape;5091;p6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0"/>
          <p:cNvGrpSpPr/>
          <p:nvPr/>
        </p:nvGrpSpPr>
        <p:grpSpPr>
          <a:xfrm>
            <a:off x="863950" y="3601168"/>
            <a:ext cx="369974" cy="369945"/>
            <a:chOff x="-40011050" y="3972375"/>
            <a:chExt cx="316650" cy="316625"/>
          </a:xfrm>
        </p:grpSpPr>
        <p:sp>
          <p:nvSpPr>
            <p:cNvPr id="5094" name="Google Shape;5094;p6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6" name="Google Shape;5096;p60"/>
          <p:cNvGrpSpPr/>
          <p:nvPr/>
        </p:nvGrpSpPr>
        <p:grpSpPr>
          <a:xfrm>
            <a:off x="3095881" y="2665867"/>
            <a:ext cx="266921" cy="369039"/>
            <a:chOff x="-38129425" y="3222550"/>
            <a:chExt cx="228450" cy="315850"/>
          </a:xfrm>
        </p:grpSpPr>
        <p:sp>
          <p:nvSpPr>
            <p:cNvPr id="5097" name="Google Shape;5097;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60"/>
          <p:cNvGrpSpPr/>
          <p:nvPr/>
        </p:nvGrpSpPr>
        <p:grpSpPr>
          <a:xfrm>
            <a:off x="3050850" y="3122462"/>
            <a:ext cx="371785" cy="369974"/>
            <a:chOff x="-38172725" y="3588000"/>
            <a:chExt cx="318200" cy="316650"/>
          </a:xfrm>
        </p:grpSpPr>
        <p:sp>
          <p:nvSpPr>
            <p:cNvPr id="5100" name="Google Shape;5100;p6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60"/>
          <p:cNvGrpSpPr/>
          <p:nvPr/>
        </p:nvGrpSpPr>
        <p:grpSpPr>
          <a:xfrm>
            <a:off x="3126752" y="3580897"/>
            <a:ext cx="219981" cy="369974"/>
            <a:chOff x="-38109725" y="3955025"/>
            <a:chExt cx="188275" cy="316650"/>
          </a:xfrm>
        </p:grpSpPr>
        <p:sp>
          <p:nvSpPr>
            <p:cNvPr id="5109" name="Google Shape;5109;p6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1" name="Google Shape;5111;p60"/>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2" name="Google Shape;5112;p60"/>
          <p:cNvGrpSpPr/>
          <p:nvPr/>
        </p:nvGrpSpPr>
        <p:grpSpPr>
          <a:xfrm>
            <a:off x="2542151" y="1312318"/>
            <a:ext cx="373654" cy="369068"/>
            <a:chOff x="-41530375" y="3218800"/>
            <a:chExt cx="319800" cy="315875"/>
          </a:xfrm>
        </p:grpSpPr>
        <p:sp>
          <p:nvSpPr>
            <p:cNvPr id="5113" name="Google Shape;5113;p6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60"/>
          <p:cNvGrpSpPr/>
          <p:nvPr/>
        </p:nvGrpSpPr>
        <p:grpSpPr>
          <a:xfrm>
            <a:off x="2544444" y="1827476"/>
            <a:ext cx="369068" cy="289004"/>
            <a:chOff x="-41526450" y="3653375"/>
            <a:chExt cx="315875" cy="247350"/>
          </a:xfrm>
        </p:grpSpPr>
        <p:sp>
          <p:nvSpPr>
            <p:cNvPr id="5116" name="Google Shape;5116;p6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60"/>
          <p:cNvGrpSpPr/>
          <p:nvPr/>
        </p:nvGrpSpPr>
        <p:grpSpPr>
          <a:xfrm>
            <a:off x="2545831" y="2190140"/>
            <a:ext cx="366293" cy="369974"/>
            <a:chOff x="-41526450" y="3951100"/>
            <a:chExt cx="313500" cy="316650"/>
          </a:xfrm>
        </p:grpSpPr>
        <p:sp>
          <p:nvSpPr>
            <p:cNvPr id="5119" name="Google Shape;5119;p6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60"/>
          <p:cNvGrpSpPr/>
          <p:nvPr/>
        </p:nvGrpSpPr>
        <p:grpSpPr>
          <a:xfrm>
            <a:off x="1311086" y="2684269"/>
            <a:ext cx="339595" cy="371814"/>
            <a:chOff x="-39625900" y="3238300"/>
            <a:chExt cx="290650" cy="318225"/>
          </a:xfrm>
        </p:grpSpPr>
        <p:sp>
          <p:nvSpPr>
            <p:cNvPr id="5123" name="Google Shape;5123;p6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5" name="Google Shape;5125;p60"/>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6" name="Google Shape;5126;p60"/>
          <p:cNvGrpSpPr/>
          <p:nvPr/>
        </p:nvGrpSpPr>
        <p:grpSpPr>
          <a:xfrm>
            <a:off x="1305137" y="3600730"/>
            <a:ext cx="366293" cy="370441"/>
            <a:chOff x="-39647175" y="3972000"/>
            <a:chExt cx="313500" cy="317050"/>
          </a:xfrm>
        </p:grpSpPr>
        <p:sp>
          <p:nvSpPr>
            <p:cNvPr id="5127" name="Google Shape;5127;p6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0"/>
          <p:cNvGrpSpPr/>
          <p:nvPr/>
        </p:nvGrpSpPr>
        <p:grpSpPr>
          <a:xfrm>
            <a:off x="3474265" y="2664728"/>
            <a:ext cx="375495" cy="370879"/>
            <a:chOff x="-37808850" y="3221575"/>
            <a:chExt cx="321375" cy="317425"/>
          </a:xfrm>
        </p:grpSpPr>
        <p:sp>
          <p:nvSpPr>
            <p:cNvPr id="5131" name="Google Shape;5131;p6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60"/>
          <p:cNvGrpSpPr/>
          <p:nvPr/>
        </p:nvGrpSpPr>
        <p:grpSpPr>
          <a:xfrm>
            <a:off x="3483038" y="3186759"/>
            <a:ext cx="372749" cy="241158"/>
            <a:chOff x="-37806500" y="3643030"/>
            <a:chExt cx="319025" cy="206400"/>
          </a:xfrm>
        </p:grpSpPr>
        <p:sp>
          <p:nvSpPr>
            <p:cNvPr id="5134" name="Google Shape;5134;p6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60"/>
          <p:cNvGrpSpPr/>
          <p:nvPr/>
        </p:nvGrpSpPr>
        <p:grpSpPr>
          <a:xfrm>
            <a:off x="3485346" y="3579056"/>
            <a:ext cx="368134" cy="371814"/>
            <a:chOff x="-37804925" y="3953450"/>
            <a:chExt cx="315075" cy="318225"/>
          </a:xfrm>
        </p:grpSpPr>
        <p:sp>
          <p:nvSpPr>
            <p:cNvPr id="5137" name="Google Shape;5137;p6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0" name="Google Shape;5140;p60"/>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1" name="Google Shape;5141;p60"/>
          <p:cNvGrpSpPr/>
          <p:nvPr/>
        </p:nvGrpSpPr>
        <p:grpSpPr>
          <a:xfrm>
            <a:off x="4840364" y="1328538"/>
            <a:ext cx="355663" cy="308725"/>
            <a:chOff x="-28462125" y="3199700"/>
            <a:chExt cx="298550" cy="259150"/>
          </a:xfrm>
        </p:grpSpPr>
        <p:sp>
          <p:nvSpPr>
            <p:cNvPr id="5142" name="Google Shape;5142;p6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60"/>
          <p:cNvGrpSpPr/>
          <p:nvPr/>
        </p:nvGrpSpPr>
        <p:grpSpPr>
          <a:xfrm>
            <a:off x="4841317" y="1763228"/>
            <a:ext cx="353757" cy="352833"/>
            <a:chOff x="-28461325" y="3545475"/>
            <a:chExt cx="296950" cy="296175"/>
          </a:xfrm>
        </p:grpSpPr>
        <p:sp>
          <p:nvSpPr>
            <p:cNvPr id="5146" name="Google Shape;5146;p6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60"/>
          <p:cNvGrpSpPr/>
          <p:nvPr/>
        </p:nvGrpSpPr>
        <p:grpSpPr>
          <a:xfrm>
            <a:off x="4837550" y="2213272"/>
            <a:ext cx="361292" cy="352803"/>
            <a:chOff x="-28463700" y="3914875"/>
            <a:chExt cx="303275" cy="296150"/>
          </a:xfrm>
        </p:grpSpPr>
        <p:sp>
          <p:nvSpPr>
            <p:cNvPr id="5153" name="Google Shape;5153;p6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60"/>
          <p:cNvGrpSpPr/>
          <p:nvPr/>
        </p:nvGrpSpPr>
        <p:grpSpPr>
          <a:xfrm>
            <a:off x="7072335" y="1369355"/>
            <a:ext cx="351880" cy="227092"/>
            <a:chOff x="-26573400" y="3224125"/>
            <a:chExt cx="295375" cy="190625"/>
          </a:xfrm>
        </p:grpSpPr>
        <p:sp>
          <p:nvSpPr>
            <p:cNvPr id="5156" name="Google Shape;5156;p6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0"/>
          <p:cNvGrpSpPr/>
          <p:nvPr/>
        </p:nvGrpSpPr>
        <p:grpSpPr>
          <a:xfrm>
            <a:off x="7072335" y="1763690"/>
            <a:ext cx="351880" cy="351910"/>
            <a:chOff x="-26573400" y="3546250"/>
            <a:chExt cx="295375" cy="295400"/>
          </a:xfrm>
        </p:grpSpPr>
        <p:sp>
          <p:nvSpPr>
            <p:cNvPr id="5159" name="Google Shape;5159;p6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60"/>
          <p:cNvGrpSpPr/>
          <p:nvPr/>
        </p:nvGrpSpPr>
        <p:grpSpPr>
          <a:xfrm>
            <a:off x="7060615" y="2213599"/>
            <a:ext cx="375319" cy="352148"/>
            <a:chOff x="-26583625" y="3917025"/>
            <a:chExt cx="315050" cy="295600"/>
          </a:xfrm>
        </p:grpSpPr>
        <p:sp>
          <p:nvSpPr>
            <p:cNvPr id="5165" name="Google Shape;5165;p6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9" name="Google Shape;5169;p60"/>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60"/>
          <p:cNvGrpSpPr/>
          <p:nvPr/>
        </p:nvGrpSpPr>
        <p:grpSpPr>
          <a:xfrm>
            <a:off x="5759130" y="3172629"/>
            <a:ext cx="289039" cy="352833"/>
            <a:chOff x="-24694925" y="3518700"/>
            <a:chExt cx="242625" cy="296175"/>
          </a:xfrm>
        </p:grpSpPr>
        <p:sp>
          <p:nvSpPr>
            <p:cNvPr id="5171" name="Google Shape;5171;p6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0"/>
          <p:cNvGrpSpPr/>
          <p:nvPr/>
        </p:nvGrpSpPr>
        <p:grpSpPr>
          <a:xfrm>
            <a:off x="5758668" y="3622657"/>
            <a:ext cx="289962" cy="352833"/>
            <a:chOff x="-24709100" y="3888875"/>
            <a:chExt cx="243400" cy="296175"/>
          </a:xfrm>
        </p:grpSpPr>
        <p:sp>
          <p:nvSpPr>
            <p:cNvPr id="5176" name="Google Shape;5176;p6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0"/>
          <p:cNvGrpSpPr/>
          <p:nvPr/>
        </p:nvGrpSpPr>
        <p:grpSpPr>
          <a:xfrm>
            <a:off x="7958668" y="2695320"/>
            <a:ext cx="356556" cy="349557"/>
            <a:chOff x="-22863675" y="3131775"/>
            <a:chExt cx="299300" cy="293425"/>
          </a:xfrm>
        </p:grpSpPr>
        <p:sp>
          <p:nvSpPr>
            <p:cNvPr id="5180" name="Google Shape;5180;p6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0"/>
          <p:cNvGrpSpPr/>
          <p:nvPr/>
        </p:nvGrpSpPr>
        <p:grpSpPr>
          <a:xfrm>
            <a:off x="5301532" y="1306499"/>
            <a:ext cx="310602" cy="352803"/>
            <a:chOff x="-28069875" y="3175300"/>
            <a:chExt cx="260725" cy="296150"/>
          </a:xfrm>
        </p:grpSpPr>
        <p:sp>
          <p:nvSpPr>
            <p:cNvPr id="5184" name="Google Shape;5184;p6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3" name="Google Shape;5193;p60"/>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4" name="Google Shape;5194;p60"/>
          <p:cNvGrpSpPr/>
          <p:nvPr/>
        </p:nvGrpSpPr>
        <p:grpSpPr>
          <a:xfrm>
            <a:off x="5342810" y="2213733"/>
            <a:ext cx="228045" cy="351880"/>
            <a:chOff x="-28032075" y="3916450"/>
            <a:chExt cx="191425" cy="295375"/>
          </a:xfrm>
        </p:grpSpPr>
        <p:sp>
          <p:nvSpPr>
            <p:cNvPr id="5195" name="Google Shape;5195;p6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0"/>
          <p:cNvGrpSpPr/>
          <p:nvPr/>
        </p:nvGrpSpPr>
        <p:grpSpPr>
          <a:xfrm>
            <a:off x="7508157" y="1306484"/>
            <a:ext cx="352833" cy="352833"/>
            <a:chOff x="-26201650" y="3176075"/>
            <a:chExt cx="296175" cy="296175"/>
          </a:xfrm>
        </p:grpSpPr>
        <p:sp>
          <p:nvSpPr>
            <p:cNvPr id="5199" name="Google Shape;5199;p6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60"/>
          <p:cNvGrpSpPr/>
          <p:nvPr/>
        </p:nvGrpSpPr>
        <p:grpSpPr>
          <a:xfrm>
            <a:off x="7507680" y="1763705"/>
            <a:ext cx="353786" cy="351880"/>
            <a:chOff x="-26204800" y="3547050"/>
            <a:chExt cx="296975" cy="295375"/>
          </a:xfrm>
        </p:grpSpPr>
        <p:sp>
          <p:nvSpPr>
            <p:cNvPr id="5202" name="Google Shape;5202;p6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4" name="Google Shape;5204;p60"/>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5" name="Google Shape;5205;p60"/>
          <p:cNvGrpSpPr/>
          <p:nvPr/>
        </p:nvGrpSpPr>
        <p:grpSpPr>
          <a:xfrm>
            <a:off x="6178935" y="2693683"/>
            <a:ext cx="345328" cy="352833"/>
            <a:chOff x="-24353875" y="3147725"/>
            <a:chExt cx="289875" cy="296175"/>
          </a:xfrm>
        </p:grpSpPr>
        <p:sp>
          <p:nvSpPr>
            <p:cNvPr id="5206" name="Google Shape;5206;p6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60"/>
          <p:cNvGrpSpPr/>
          <p:nvPr/>
        </p:nvGrpSpPr>
        <p:grpSpPr>
          <a:xfrm>
            <a:off x="6186917" y="3173090"/>
            <a:ext cx="329365" cy="351910"/>
            <a:chOff x="-24344425" y="3519475"/>
            <a:chExt cx="276475" cy="295400"/>
          </a:xfrm>
        </p:grpSpPr>
        <p:sp>
          <p:nvSpPr>
            <p:cNvPr id="5209" name="Google Shape;5209;p6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60"/>
          <p:cNvGrpSpPr/>
          <p:nvPr/>
        </p:nvGrpSpPr>
        <p:grpSpPr>
          <a:xfrm>
            <a:off x="6176597" y="3625010"/>
            <a:ext cx="350004" cy="348128"/>
            <a:chOff x="-24353075" y="3891250"/>
            <a:chExt cx="293800" cy="292225"/>
          </a:xfrm>
        </p:grpSpPr>
        <p:sp>
          <p:nvSpPr>
            <p:cNvPr id="5212" name="Google Shape;5212;p6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60"/>
          <p:cNvGrpSpPr/>
          <p:nvPr/>
        </p:nvGrpSpPr>
        <p:grpSpPr>
          <a:xfrm>
            <a:off x="7960068" y="3173313"/>
            <a:ext cx="353757" cy="351463"/>
            <a:chOff x="-22845575" y="3504075"/>
            <a:chExt cx="296950" cy="295025"/>
          </a:xfrm>
        </p:grpSpPr>
        <p:sp>
          <p:nvSpPr>
            <p:cNvPr id="5215" name="Google Shape;5215;p6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60"/>
          <p:cNvGrpSpPr/>
          <p:nvPr/>
        </p:nvGrpSpPr>
        <p:grpSpPr>
          <a:xfrm>
            <a:off x="5753249" y="1306961"/>
            <a:ext cx="299344" cy="351880"/>
            <a:chOff x="-27691025" y="3175300"/>
            <a:chExt cx="251275" cy="295375"/>
          </a:xfrm>
        </p:grpSpPr>
        <p:sp>
          <p:nvSpPr>
            <p:cNvPr id="5218" name="Google Shape;5218;p6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0"/>
          <p:cNvGrpSpPr/>
          <p:nvPr/>
        </p:nvGrpSpPr>
        <p:grpSpPr>
          <a:xfrm>
            <a:off x="5725566" y="1825637"/>
            <a:ext cx="354710" cy="228015"/>
            <a:chOff x="-27721750" y="3598250"/>
            <a:chExt cx="297750" cy="191400"/>
          </a:xfrm>
        </p:grpSpPr>
        <p:sp>
          <p:nvSpPr>
            <p:cNvPr id="5223" name="Google Shape;5223;p6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0"/>
          <p:cNvGrpSpPr/>
          <p:nvPr/>
        </p:nvGrpSpPr>
        <p:grpSpPr>
          <a:xfrm>
            <a:off x="5726966" y="2219183"/>
            <a:ext cx="351910" cy="340980"/>
            <a:chOff x="-27719400" y="3925600"/>
            <a:chExt cx="295400" cy="286225"/>
          </a:xfrm>
        </p:grpSpPr>
        <p:sp>
          <p:nvSpPr>
            <p:cNvPr id="5226" name="Google Shape;5226;p6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60"/>
          <p:cNvGrpSpPr/>
          <p:nvPr/>
        </p:nvGrpSpPr>
        <p:grpSpPr>
          <a:xfrm>
            <a:off x="7948238" y="1306023"/>
            <a:ext cx="353757" cy="353757"/>
            <a:chOff x="-25834600" y="3176875"/>
            <a:chExt cx="296950" cy="296950"/>
          </a:xfrm>
        </p:grpSpPr>
        <p:sp>
          <p:nvSpPr>
            <p:cNvPr id="5229" name="Google Shape;5229;p6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60"/>
          <p:cNvGrpSpPr/>
          <p:nvPr/>
        </p:nvGrpSpPr>
        <p:grpSpPr>
          <a:xfrm>
            <a:off x="7948238" y="1774024"/>
            <a:ext cx="353757" cy="331241"/>
            <a:chOff x="-25834600" y="3564375"/>
            <a:chExt cx="296950" cy="278050"/>
          </a:xfrm>
        </p:grpSpPr>
        <p:sp>
          <p:nvSpPr>
            <p:cNvPr id="5235" name="Google Shape;5235;p6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60"/>
          <p:cNvGrpSpPr/>
          <p:nvPr/>
        </p:nvGrpSpPr>
        <p:grpSpPr>
          <a:xfrm>
            <a:off x="7946362" y="2213376"/>
            <a:ext cx="357509" cy="352595"/>
            <a:chOff x="-25834600" y="3915850"/>
            <a:chExt cx="300100" cy="295975"/>
          </a:xfrm>
        </p:grpSpPr>
        <p:sp>
          <p:nvSpPr>
            <p:cNvPr id="5244" name="Google Shape;5244;p6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0"/>
          <p:cNvGrpSpPr/>
          <p:nvPr/>
        </p:nvGrpSpPr>
        <p:grpSpPr>
          <a:xfrm>
            <a:off x="6681790" y="2694606"/>
            <a:ext cx="228968" cy="350987"/>
            <a:chOff x="-23930925" y="3149300"/>
            <a:chExt cx="192200" cy="294625"/>
          </a:xfrm>
        </p:grpSpPr>
        <p:sp>
          <p:nvSpPr>
            <p:cNvPr id="5248" name="Google Shape;5248;p6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60"/>
          <p:cNvGrpSpPr/>
          <p:nvPr/>
        </p:nvGrpSpPr>
        <p:grpSpPr>
          <a:xfrm>
            <a:off x="6638620" y="3173090"/>
            <a:ext cx="315307" cy="351910"/>
            <a:chOff x="-23962425" y="3519475"/>
            <a:chExt cx="264675" cy="295400"/>
          </a:xfrm>
        </p:grpSpPr>
        <p:sp>
          <p:nvSpPr>
            <p:cNvPr id="5253" name="Google Shape;5253;p6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5" name="Google Shape;5255;p60"/>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6" name="Google Shape;5256;p60"/>
          <p:cNvGrpSpPr/>
          <p:nvPr/>
        </p:nvGrpSpPr>
        <p:grpSpPr>
          <a:xfrm>
            <a:off x="8017295" y="3623134"/>
            <a:ext cx="239302" cy="351880"/>
            <a:chOff x="-22788075" y="3904625"/>
            <a:chExt cx="200875" cy="295375"/>
          </a:xfrm>
        </p:grpSpPr>
        <p:sp>
          <p:nvSpPr>
            <p:cNvPr id="5257" name="Google Shape;5257;p6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60"/>
          <p:cNvGrpSpPr/>
          <p:nvPr/>
        </p:nvGrpSpPr>
        <p:grpSpPr>
          <a:xfrm>
            <a:off x="6172593" y="1306499"/>
            <a:ext cx="354710" cy="352803"/>
            <a:chOff x="-27351575" y="3175300"/>
            <a:chExt cx="297750" cy="296150"/>
          </a:xfrm>
        </p:grpSpPr>
        <p:sp>
          <p:nvSpPr>
            <p:cNvPr id="5262" name="Google Shape;5262;p6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0"/>
          <p:cNvGrpSpPr/>
          <p:nvPr/>
        </p:nvGrpSpPr>
        <p:grpSpPr>
          <a:xfrm>
            <a:off x="6218402" y="1758809"/>
            <a:ext cx="269293" cy="353072"/>
            <a:chOff x="-27313750" y="3545275"/>
            <a:chExt cx="226050" cy="296375"/>
          </a:xfrm>
        </p:grpSpPr>
        <p:sp>
          <p:nvSpPr>
            <p:cNvPr id="5267" name="Google Shape;5267;p6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0" name="Google Shape;5270;p60"/>
          <p:cNvGrpSpPr/>
          <p:nvPr/>
        </p:nvGrpSpPr>
        <p:grpSpPr>
          <a:xfrm>
            <a:off x="6172593" y="2211380"/>
            <a:ext cx="354710" cy="356586"/>
            <a:chOff x="-27351575" y="3915650"/>
            <a:chExt cx="297750" cy="299325"/>
          </a:xfrm>
        </p:grpSpPr>
        <p:sp>
          <p:nvSpPr>
            <p:cNvPr id="5271" name="Google Shape;5271;p6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60"/>
          <p:cNvGrpSpPr/>
          <p:nvPr/>
        </p:nvGrpSpPr>
        <p:grpSpPr>
          <a:xfrm>
            <a:off x="4860084" y="2693579"/>
            <a:ext cx="319060" cy="353042"/>
            <a:chOff x="-25445525" y="3175900"/>
            <a:chExt cx="267825" cy="296350"/>
          </a:xfrm>
        </p:grpSpPr>
        <p:sp>
          <p:nvSpPr>
            <p:cNvPr id="5274" name="Google Shape;5274;p6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60"/>
          <p:cNvGrpSpPr/>
          <p:nvPr/>
        </p:nvGrpSpPr>
        <p:grpSpPr>
          <a:xfrm>
            <a:off x="4841797" y="3183902"/>
            <a:ext cx="355633" cy="330288"/>
            <a:chOff x="-25465200" y="3565175"/>
            <a:chExt cx="298525" cy="277250"/>
          </a:xfrm>
        </p:grpSpPr>
        <p:sp>
          <p:nvSpPr>
            <p:cNvPr id="5278" name="Google Shape;5278;p6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60"/>
          <p:cNvGrpSpPr/>
          <p:nvPr/>
        </p:nvGrpSpPr>
        <p:grpSpPr>
          <a:xfrm>
            <a:off x="4841336" y="3623432"/>
            <a:ext cx="356556" cy="351285"/>
            <a:chOff x="-25465200" y="3916150"/>
            <a:chExt cx="299300" cy="294875"/>
          </a:xfrm>
        </p:grpSpPr>
        <p:sp>
          <p:nvSpPr>
            <p:cNvPr id="5281" name="Google Shape;5281;p6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60"/>
          <p:cNvGrpSpPr/>
          <p:nvPr/>
        </p:nvGrpSpPr>
        <p:grpSpPr>
          <a:xfrm>
            <a:off x="7068775" y="2693698"/>
            <a:ext cx="351880" cy="352803"/>
            <a:chOff x="-23615075" y="3148525"/>
            <a:chExt cx="295375" cy="296150"/>
          </a:xfrm>
        </p:grpSpPr>
        <p:sp>
          <p:nvSpPr>
            <p:cNvPr id="5284" name="Google Shape;5284;p6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8" name="Google Shape;5288;p60"/>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9" name="Google Shape;5289;p60"/>
          <p:cNvGrpSpPr/>
          <p:nvPr/>
        </p:nvGrpSpPr>
        <p:grpSpPr>
          <a:xfrm>
            <a:off x="7068299" y="3632977"/>
            <a:ext cx="352833" cy="332194"/>
            <a:chOff x="-23615075" y="3906200"/>
            <a:chExt cx="296175" cy="278850"/>
          </a:xfrm>
        </p:grpSpPr>
        <p:sp>
          <p:nvSpPr>
            <p:cNvPr id="5290" name="Google Shape;5290;p6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3" name="Google Shape;5293;p60"/>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4" name="Google Shape;5294;p60"/>
          <p:cNvGrpSpPr/>
          <p:nvPr/>
        </p:nvGrpSpPr>
        <p:grpSpPr>
          <a:xfrm>
            <a:off x="6617268" y="1306618"/>
            <a:ext cx="353757" cy="352565"/>
            <a:chOff x="-26980600" y="3175500"/>
            <a:chExt cx="296950" cy="295950"/>
          </a:xfrm>
        </p:grpSpPr>
        <p:sp>
          <p:nvSpPr>
            <p:cNvPr id="5295" name="Google Shape;5295;p6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0"/>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0"/>
          <p:cNvGrpSpPr/>
          <p:nvPr/>
        </p:nvGrpSpPr>
        <p:grpSpPr>
          <a:xfrm>
            <a:off x="6617744" y="2245154"/>
            <a:ext cx="352803" cy="289039"/>
            <a:chOff x="-26981375" y="3951875"/>
            <a:chExt cx="296150" cy="242625"/>
          </a:xfrm>
        </p:grpSpPr>
        <p:sp>
          <p:nvSpPr>
            <p:cNvPr id="5300" name="Google Shape;5300;p6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0"/>
          <p:cNvGrpSpPr/>
          <p:nvPr/>
        </p:nvGrpSpPr>
        <p:grpSpPr>
          <a:xfrm>
            <a:off x="5282787" y="2692745"/>
            <a:ext cx="351910" cy="354710"/>
            <a:chOff x="-25094250" y="3176075"/>
            <a:chExt cx="295400" cy="297750"/>
          </a:xfrm>
        </p:grpSpPr>
        <p:sp>
          <p:nvSpPr>
            <p:cNvPr id="5304" name="Google Shape;5304;p6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60"/>
          <p:cNvGrpSpPr/>
          <p:nvPr/>
        </p:nvGrpSpPr>
        <p:grpSpPr>
          <a:xfrm>
            <a:off x="5282787" y="3173106"/>
            <a:ext cx="351910" cy="351880"/>
            <a:chOff x="-25094250" y="3547050"/>
            <a:chExt cx="295400" cy="295375"/>
          </a:xfrm>
        </p:grpSpPr>
        <p:sp>
          <p:nvSpPr>
            <p:cNvPr id="5308" name="Google Shape;5308;p6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0"/>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0"/>
          <p:cNvGrpSpPr/>
          <p:nvPr/>
        </p:nvGrpSpPr>
        <p:grpSpPr>
          <a:xfrm>
            <a:off x="7514864" y="2693698"/>
            <a:ext cx="352803" cy="352803"/>
            <a:chOff x="-23245675" y="3148525"/>
            <a:chExt cx="296150" cy="296150"/>
          </a:xfrm>
        </p:grpSpPr>
        <p:sp>
          <p:nvSpPr>
            <p:cNvPr id="5315" name="Google Shape;5315;p6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8" name="Google Shape;5318;p60"/>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9" name="Google Shape;5319;p60"/>
          <p:cNvGrpSpPr/>
          <p:nvPr/>
        </p:nvGrpSpPr>
        <p:grpSpPr>
          <a:xfrm>
            <a:off x="7515325" y="3622672"/>
            <a:ext cx="351880" cy="352803"/>
            <a:chOff x="-23244900" y="3888100"/>
            <a:chExt cx="295375" cy="296150"/>
          </a:xfrm>
        </p:grpSpPr>
        <p:sp>
          <p:nvSpPr>
            <p:cNvPr id="5320" name="Google Shape;5320;p6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1" name="Google Shape;5331;p60"/>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0"/>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333" name="Google Shape;5333;p60"/>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37"/>
        <p:cNvGrpSpPr/>
        <p:nvPr/>
      </p:nvGrpSpPr>
      <p:grpSpPr>
        <a:xfrm>
          <a:off x="0" y="0"/>
          <a:ext cx="0" cy="0"/>
          <a:chOff x="0" y="0"/>
          <a:chExt cx="0" cy="0"/>
        </a:xfrm>
      </p:grpSpPr>
      <p:sp>
        <p:nvSpPr>
          <p:cNvPr id="5338" name="Google Shape;5338;p61"/>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9" name="Google Shape;5339;p61"/>
          <p:cNvGrpSpPr/>
          <p:nvPr/>
        </p:nvGrpSpPr>
        <p:grpSpPr>
          <a:xfrm>
            <a:off x="832654" y="1819647"/>
            <a:ext cx="367261" cy="367261"/>
            <a:chOff x="-65145700" y="3727425"/>
            <a:chExt cx="317425" cy="317425"/>
          </a:xfrm>
        </p:grpSpPr>
        <p:sp>
          <p:nvSpPr>
            <p:cNvPr id="5340" name="Google Shape;5340;p6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61"/>
          <p:cNvGrpSpPr/>
          <p:nvPr/>
        </p:nvGrpSpPr>
        <p:grpSpPr>
          <a:xfrm>
            <a:off x="835851" y="2248561"/>
            <a:ext cx="360868" cy="367261"/>
            <a:chOff x="-65144125" y="4094450"/>
            <a:chExt cx="311900" cy="317425"/>
          </a:xfrm>
        </p:grpSpPr>
        <p:sp>
          <p:nvSpPr>
            <p:cNvPr id="5343" name="Google Shape;5343;p6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6" name="Google Shape;5346;p61"/>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7" name="Google Shape;5347;p61"/>
          <p:cNvGrpSpPr/>
          <p:nvPr/>
        </p:nvGrpSpPr>
        <p:grpSpPr>
          <a:xfrm>
            <a:off x="3039420" y="1819256"/>
            <a:ext cx="370645" cy="368042"/>
            <a:chOff x="-63250675" y="3744075"/>
            <a:chExt cx="320350" cy="318100"/>
          </a:xfrm>
        </p:grpSpPr>
        <p:sp>
          <p:nvSpPr>
            <p:cNvPr id="5348" name="Google Shape;5348;p6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61"/>
          <p:cNvGrpSpPr/>
          <p:nvPr/>
        </p:nvGrpSpPr>
        <p:grpSpPr>
          <a:xfrm>
            <a:off x="3041112" y="2248561"/>
            <a:ext cx="367261" cy="367261"/>
            <a:chOff x="-63250675" y="4110200"/>
            <a:chExt cx="317425" cy="317425"/>
          </a:xfrm>
        </p:grpSpPr>
        <p:sp>
          <p:nvSpPr>
            <p:cNvPr id="5352" name="Google Shape;5352;p6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61"/>
          <p:cNvGrpSpPr/>
          <p:nvPr/>
        </p:nvGrpSpPr>
        <p:grpSpPr>
          <a:xfrm>
            <a:off x="1720159" y="2745656"/>
            <a:ext cx="359075" cy="358844"/>
            <a:chOff x="-61351725" y="3372400"/>
            <a:chExt cx="310350" cy="310150"/>
          </a:xfrm>
        </p:grpSpPr>
        <p:sp>
          <p:nvSpPr>
            <p:cNvPr id="5362" name="Google Shape;5362;p6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61"/>
          <p:cNvGrpSpPr/>
          <p:nvPr/>
        </p:nvGrpSpPr>
        <p:grpSpPr>
          <a:xfrm>
            <a:off x="1716514" y="3208713"/>
            <a:ext cx="366364" cy="333534"/>
            <a:chOff x="-61354875" y="3751050"/>
            <a:chExt cx="316650" cy="288275"/>
          </a:xfrm>
        </p:grpSpPr>
        <p:sp>
          <p:nvSpPr>
            <p:cNvPr id="5366" name="Google Shape;5366;p6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61"/>
          <p:cNvGrpSpPr/>
          <p:nvPr/>
        </p:nvGrpSpPr>
        <p:grpSpPr>
          <a:xfrm>
            <a:off x="1716514" y="3650352"/>
            <a:ext cx="366364" cy="367290"/>
            <a:chOff x="-61354875" y="4101525"/>
            <a:chExt cx="316650" cy="317450"/>
          </a:xfrm>
        </p:grpSpPr>
        <p:sp>
          <p:nvSpPr>
            <p:cNvPr id="5370" name="Google Shape;5370;p6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61"/>
          <p:cNvGrpSpPr/>
          <p:nvPr/>
        </p:nvGrpSpPr>
        <p:grpSpPr>
          <a:xfrm>
            <a:off x="3932949" y="2742228"/>
            <a:ext cx="368157" cy="365699"/>
            <a:chOff x="-59470075" y="3308975"/>
            <a:chExt cx="318200" cy="316075"/>
          </a:xfrm>
        </p:grpSpPr>
        <p:sp>
          <p:nvSpPr>
            <p:cNvPr id="5373" name="Google Shape;5373;p6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61"/>
          <p:cNvGrpSpPr/>
          <p:nvPr/>
        </p:nvGrpSpPr>
        <p:grpSpPr>
          <a:xfrm>
            <a:off x="1278379" y="1377933"/>
            <a:ext cx="367261" cy="364686"/>
            <a:chOff x="-64781025" y="3361050"/>
            <a:chExt cx="317425" cy="315200"/>
          </a:xfrm>
        </p:grpSpPr>
        <p:sp>
          <p:nvSpPr>
            <p:cNvPr id="5383" name="Google Shape;5383;p6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7" name="Google Shape;5387;p61"/>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1"/>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1"/>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0" name="Google Shape;5390;p61"/>
          <p:cNvGrpSpPr/>
          <p:nvPr/>
        </p:nvGrpSpPr>
        <p:grpSpPr>
          <a:xfrm>
            <a:off x="3482779" y="1819372"/>
            <a:ext cx="382765" cy="367810"/>
            <a:chOff x="-62890750" y="3747425"/>
            <a:chExt cx="330825" cy="317900"/>
          </a:xfrm>
        </p:grpSpPr>
        <p:sp>
          <p:nvSpPr>
            <p:cNvPr id="5391" name="Google Shape;5391;p6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61"/>
          <p:cNvGrpSpPr/>
          <p:nvPr/>
        </p:nvGrpSpPr>
        <p:grpSpPr>
          <a:xfrm>
            <a:off x="3490531" y="2249009"/>
            <a:ext cx="367261" cy="366364"/>
            <a:chOff x="-62884425" y="4111775"/>
            <a:chExt cx="317425" cy="316650"/>
          </a:xfrm>
        </p:grpSpPr>
        <p:sp>
          <p:nvSpPr>
            <p:cNvPr id="5406" name="Google Shape;5406;p6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61"/>
          <p:cNvGrpSpPr/>
          <p:nvPr/>
        </p:nvGrpSpPr>
        <p:grpSpPr>
          <a:xfrm>
            <a:off x="2163165" y="2745078"/>
            <a:ext cx="365438" cy="360001"/>
            <a:chOff x="-60991775" y="3376900"/>
            <a:chExt cx="315850" cy="311150"/>
          </a:xfrm>
        </p:grpSpPr>
        <p:sp>
          <p:nvSpPr>
            <p:cNvPr id="5409" name="Google Shape;5409;p6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1"/>
          <p:cNvGrpSpPr/>
          <p:nvPr/>
        </p:nvGrpSpPr>
        <p:grpSpPr>
          <a:xfrm>
            <a:off x="2162702" y="3195942"/>
            <a:ext cx="366364" cy="359075"/>
            <a:chOff x="-60988625" y="3740800"/>
            <a:chExt cx="316650" cy="310350"/>
          </a:xfrm>
        </p:grpSpPr>
        <p:sp>
          <p:nvSpPr>
            <p:cNvPr id="5413" name="Google Shape;5413;p6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1"/>
          <p:cNvGrpSpPr/>
          <p:nvPr/>
        </p:nvGrpSpPr>
        <p:grpSpPr>
          <a:xfrm>
            <a:off x="2162702" y="3651393"/>
            <a:ext cx="366364" cy="365207"/>
            <a:chOff x="-60987850" y="4100950"/>
            <a:chExt cx="316650" cy="315650"/>
          </a:xfrm>
        </p:grpSpPr>
        <p:sp>
          <p:nvSpPr>
            <p:cNvPr id="5417" name="Google Shape;5417;p6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61"/>
          <p:cNvGrpSpPr/>
          <p:nvPr/>
        </p:nvGrpSpPr>
        <p:grpSpPr>
          <a:xfrm>
            <a:off x="3932486" y="3196853"/>
            <a:ext cx="369083" cy="357253"/>
            <a:chOff x="-59447250" y="3706150"/>
            <a:chExt cx="319000" cy="308775"/>
          </a:xfrm>
        </p:grpSpPr>
        <p:sp>
          <p:nvSpPr>
            <p:cNvPr id="5423" name="Google Shape;5423;p6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61"/>
          <p:cNvGrpSpPr/>
          <p:nvPr/>
        </p:nvGrpSpPr>
        <p:grpSpPr>
          <a:xfrm>
            <a:off x="1721214" y="1378164"/>
            <a:ext cx="368186" cy="364224"/>
            <a:chOff x="-64406125" y="3362225"/>
            <a:chExt cx="318225" cy="314800"/>
          </a:xfrm>
        </p:grpSpPr>
        <p:sp>
          <p:nvSpPr>
            <p:cNvPr id="5428" name="Google Shape;5428;p6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0" name="Google Shape;5430;p61"/>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1" name="Google Shape;5431;p61"/>
          <p:cNvGrpSpPr/>
          <p:nvPr/>
        </p:nvGrpSpPr>
        <p:grpSpPr>
          <a:xfrm>
            <a:off x="1721677" y="2249009"/>
            <a:ext cx="367261" cy="366364"/>
            <a:chOff x="-64410850" y="4094450"/>
            <a:chExt cx="317425" cy="316650"/>
          </a:xfrm>
        </p:grpSpPr>
        <p:sp>
          <p:nvSpPr>
            <p:cNvPr id="5432" name="Google Shape;5432;p6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5" name="Google Shape;5435;p61"/>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6" name="Google Shape;5436;p61"/>
          <p:cNvGrpSpPr/>
          <p:nvPr/>
        </p:nvGrpSpPr>
        <p:grpSpPr>
          <a:xfrm>
            <a:off x="3943225" y="1819083"/>
            <a:ext cx="365467" cy="368389"/>
            <a:chOff x="-62516625" y="3743175"/>
            <a:chExt cx="315875" cy="318400"/>
          </a:xfrm>
        </p:grpSpPr>
        <p:sp>
          <p:nvSpPr>
            <p:cNvPr id="5437" name="Google Shape;5437;p6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1"/>
          <p:cNvGrpSpPr/>
          <p:nvPr/>
        </p:nvGrpSpPr>
        <p:grpSpPr>
          <a:xfrm>
            <a:off x="3950065" y="2269054"/>
            <a:ext cx="351786" cy="326274"/>
            <a:chOff x="-62511900" y="4129100"/>
            <a:chExt cx="304050" cy="282000"/>
          </a:xfrm>
        </p:grpSpPr>
        <p:sp>
          <p:nvSpPr>
            <p:cNvPr id="5440" name="Google Shape;5440;p6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61"/>
          <p:cNvGrpSpPr/>
          <p:nvPr/>
        </p:nvGrpSpPr>
        <p:grpSpPr>
          <a:xfrm>
            <a:off x="2628187" y="2741448"/>
            <a:ext cx="310770" cy="367261"/>
            <a:chOff x="-60597975" y="3367475"/>
            <a:chExt cx="268600" cy="317425"/>
          </a:xfrm>
        </p:grpSpPr>
        <p:sp>
          <p:nvSpPr>
            <p:cNvPr id="5446" name="Google Shape;5446;p6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1" name="Google Shape;5451;p61"/>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2" name="Google Shape;5452;p61"/>
          <p:cNvGrpSpPr/>
          <p:nvPr/>
        </p:nvGrpSpPr>
        <p:grpSpPr>
          <a:xfrm>
            <a:off x="2600390" y="3702764"/>
            <a:ext cx="366364" cy="262465"/>
            <a:chOff x="-60621600" y="4145650"/>
            <a:chExt cx="316650" cy="226850"/>
          </a:xfrm>
        </p:grpSpPr>
        <p:sp>
          <p:nvSpPr>
            <p:cNvPr id="5453" name="Google Shape;5453;p6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1"/>
          <p:cNvGrpSpPr/>
          <p:nvPr/>
        </p:nvGrpSpPr>
        <p:grpSpPr>
          <a:xfrm>
            <a:off x="3937042" y="3651263"/>
            <a:ext cx="359972" cy="365467"/>
            <a:chOff x="-59400775" y="4084200"/>
            <a:chExt cx="311125" cy="315875"/>
          </a:xfrm>
        </p:grpSpPr>
        <p:sp>
          <p:nvSpPr>
            <p:cNvPr id="5457" name="Google Shape;5457;p6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61"/>
          <p:cNvGrpSpPr/>
          <p:nvPr/>
        </p:nvGrpSpPr>
        <p:grpSpPr>
          <a:xfrm>
            <a:off x="2161136" y="1377094"/>
            <a:ext cx="365438" cy="366364"/>
            <a:chOff x="-64044600" y="3360375"/>
            <a:chExt cx="315850" cy="316650"/>
          </a:xfrm>
        </p:grpSpPr>
        <p:sp>
          <p:nvSpPr>
            <p:cNvPr id="5464" name="Google Shape;5464;p6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61"/>
          <p:cNvGrpSpPr/>
          <p:nvPr/>
        </p:nvGrpSpPr>
        <p:grpSpPr>
          <a:xfrm>
            <a:off x="2187559" y="1819647"/>
            <a:ext cx="312592" cy="367261"/>
            <a:chOff x="-64022550" y="3727425"/>
            <a:chExt cx="270175" cy="317425"/>
          </a:xfrm>
        </p:grpSpPr>
        <p:sp>
          <p:nvSpPr>
            <p:cNvPr id="5468" name="Google Shape;5468;p6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61"/>
          <p:cNvGrpSpPr/>
          <p:nvPr/>
        </p:nvGrpSpPr>
        <p:grpSpPr>
          <a:xfrm>
            <a:off x="2211697" y="2248547"/>
            <a:ext cx="264317" cy="367290"/>
            <a:chOff x="-64001300" y="4093650"/>
            <a:chExt cx="228450" cy="317450"/>
          </a:xfrm>
        </p:grpSpPr>
        <p:sp>
          <p:nvSpPr>
            <p:cNvPr id="5472" name="Google Shape;5472;p6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1"/>
          <p:cNvGrpSpPr/>
          <p:nvPr/>
        </p:nvGrpSpPr>
        <p:grpSpPr>
          <a:xfrm>
            <a:off x="830701" y="2741838"/>
            <a:ext cx="359972" cy="366480"/>
            <a:chOff x="-62148800" y="3377700"/>
            <a:chExt cx="311125" cy="316750"/>
          </a:xfrm>
        </p:grpSpPr>
        <p:sp>
          <p:nvSpPr>
            <p:cNvPr id="5477" name="Google Shape;5477;p6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61"/>
          <p:cNvGrpSpPr/>
          <p:nvPr/>
        </p:nvGrpSpPr>
        <p:grpSpPr>
          <a:xfrm>
            <a:off x="826608" y="3191835"/>
            <a:ext cx="368157" cy="367290"/>
            <a:chOff x="-62154300" y="3743950"/>
            <a:chExt cx="318200" cy="317450"/>
          </a:xfrm>
        </p:grpSpPr>
        <p:sp>
          <p:nvSpPr>
            <p:cNvPr id="5480" name="Google Shape;5480;p6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61"/>
          <p:cNvGrpSpPr/>
          <p:nvPr/>
        </p:nvGrpSpPr>
        <p:grpSpPr>
          <a:xfrm>
            <a:off x="826594" y="3650815"/>
            <a:ext cx="368186" cy="366364"/>
            <a:chOff x="-62151950" y="4111775"/>
            <a:chExt cx="318225" cy="316650"/>
          </a:xfrm>
        </p:grpSpPr>
        <p:sp>
          <p:nvSpPr>
            <p:cNvPr id="5483" name="Google Shape;5483;p6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61"/>
          <p:cNvGrpSpPr/>
          <p:nvPr/>
        </p:nvGrpSpPr>
        <p:grpSpPr>
          <a:xfrm>
            <a:off x="3045218" y="2741361"/>
            <a:ext cx="368157" cy="367434"/>
            <a:chOff x="-60254550" y="3367325"/>
            <a:chExt cx="318200" cy="317575"/>
          </a:xfrm>
        </p:grpSpPr>
        <p:sp>
          <p:nvSpPr>
            <p:cNvPr id="5488" name="Google Shape;5488;p6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61"/>
          <p:cNvGrpSpPr/>
          <p:nvPr/>
        </p:nvGrpSpPr>
        <p:grpSpPr>
          <a:xfrm>
            <a:off x="3046115" y="3192355"/>
            <a:ext cx="366364" cy="366248"/>
            <a:chOff x="-60255350" y="3733825"/>
            <a:chExt cx="316650" cy="316550"/>
          </a:xfrm>
        </p:grpSpPr>
        <p:sp>
          <p:nvSpPr>
            <p:cNvPr id="5493" name="Google Shape;5493;p6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61"/>
          <p:cNvGrpSpPr/>
          <p:nvPr/>
        </p:nvGrpSpPr>
        <p:grpSpPr>
          <a:xfrm>
            <a:off x="3073912" y="3651263"/>
            <a:ext cx="310770" cy="365467"/>
            <a:chOff x="-60232500" y="4101525"/>
            <a:chExt cx="268600" cy="315875"/>
          </a:xfrm>
        </p:grpSpPr>
        <p:sp>
          <p:nvSpPr>
            <p:cNvPr id="5501" name="Google Shape;5501;p6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3" name="Google Shape;5503;p61"/>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4" name="Google Shape;5504;p61"/>
          <p:cNvGrpSpPr/>
          <p:nvPr/>
        </p:nvGrpSpPr>
        <p:grpSpPr>
          <a:xfrm>
            <a:off x="2606912" y="1377094"/>
            <a:ext cx="368186" cy="366364"/>
            <a:chOff x="-63679950" y="3360375"/>
            <a:chExt cx="318225" cy="316650"/>
          </a:xfrm>
        </p:grpSpPr>
        <p:sp>
          <p:nvSpPr>
            <p:cNvPr id="5505" name="Google Shape;5505;p6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9" name="Google Shape;5509;p61"/>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0" name="Google Shape;5510;p61"/>
          <p:cNvGrpSpPr/>
          <p:nvPr/>
        </p:nvGrpSpPr>
        <p:grpSpPr>
          <a:xfrm>
            <a:off x="2605539" y="2248431"/>
            <a:ext cx="370934" cy="367521"/>
            <a:chOff x="-63679950" y="4093450"/>
            <a:chExt cx="320600" cy="317650"/>
          </a:xfrm>
        </p:grpSpPr>
        <p:sp>
          <p:nvSpPr>
            <p:cNvPr id="5511" name="Google Shape;5511;p6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61"/>
          <p:cNvGrpSpPr/>
          <p:nvPr/>
        </p:nvGrpSpPr>
        <p:grpSpPr>
          <a:xfrm>
            <a:off x="1265656" y="2741433"/>
            <a:ext cx="366364" cy="367290"/>
            <a:chOff x="-61784125" y="3377700"/>
            <a:chExt cx="316650" cy="317450"/>
          </a:xfrm>
        </p:grpSpPr>
        <p:sp>
          <p:nvSpPr>
            <p:cNvPr id="5515" name="Google Shape;5515;p6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61"/>
          <p:cNvGrpSpPr/>
          <p:nvPr/>
        </p:nvGrpSpPr>
        <p:grpSpPr>
          <a:xfrm>
            <a:off x="1265656" y="3191835"/>
            <a:ext cx="366364" cy="367290"/>
            <a:chOff x="-61783350" y="3743950"/>
            <a:chExt cx="316650" cy="317450"/>
          </a:xfrm>
        </p:grpSpPr>
        <p:sp>
          <p:nvSpPr>
            <p:cNvPr id="5523" name="Google Shape;5523;p6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5" name="Google Shape;5525;p61"/>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1"/>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1"/>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8" name="Google Shape;5528;p61"/>
          <p:cNvGrpSpPr/>
          <p:nvPr/>
        </p:nvGrpSpPr>
        <p:grpSpPr>
          <a:xfrm>
            <a:off x="3487080" y="3651668"/>
            <a:ext cx="369112" cy="364657"/>
            <a:chOff x="-59869425" y="4102225"/>
            <a:chExt cx="319025" cy="315175"/>
          </a:xfrm>
        </p:grpSpPr>
        <p:sp>
          <p:nvSpPr>
            <p:cNvPr id="5529" name="Google Shape;5529;p6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61"/>
          <p:cNvGrpSpPr/>
          <p:nvPr/>
        </p:nvGrpSpPr>
        <p:grpSpPr>
          <a:xfrm>
            <a:off x="2605883" y="4120490"/>
            <a:ext cx="366364" cy="365467"/>
            <a:chOff x="-59029025" y="3711650"/>
            <a:chExt cx="316650" cy="315875"/>
          </a:xfrm>
        </p:grpSpPr>
        <p:sp>
          <p:nvSpPr>
            <p:cNvPr id="5534" name="Google Shape;5534;p6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61"/>
          <p:cNvGrpSpPr/>
          <p:nvPr/>
        </p:nvGrpSpPr>
        <p:grpSpPr>
          <a:xfrm>
            <a:off x="4841373" y="1398014"/>
            <a:ext cx="351940" cy="348188"/>
            <a:chOff x="581525" y="3254850"/>
            <a:chExt cx="297750" cy="294575"/>
          </a:xfrm>
        </p:grpSpPr>
        <p:sp>
          <p:nvSpPr>
            <p:cNvPr id="5542" name="Google Shape;5542;p6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1"/>
          <p:cNvGrpSpPr/>
          <p:nvPr/>
        </p:nvGrpSpPr>
        <p:grpSpPr>
          <a:xfrm>
            <a:off x="4840442" y="1836950"/>
            <a:ext cx="353802" cy="351497"/>
            <a:chOff x="580725" y="3617925"/>
            <a:chExt cx="299325" cy="297375"/>
          </a:xfrm>
        </p:grpSpPr>
        <p:sp>
          <p:nvSpPr>
            <p:cNvPr id="5546" name="Google Shape;5546;p6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61"/>
          <p:cNvGrpSpPr/>
          <p:nvPr/>
        </p:nvGrpSpPr>
        <p:grpSpPr>
          <a:xfrm>
            <a:off x="4842304" y="2284140"/>
            <a:ext cx="350079" cy="350079"/>
            <a:chOff x="583100" y="3982600"/>
            <a:chExt cx="296175" cy="296175"/>
          </a:xfrm>
        </p:grpSpPr>
        <p:sp>
          <p:nvSpPr>
            <p:cNvPr id="5552" name="Google Shape;5552;p6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9" name="Google Shape;5559;p61"/>
          <p:cNvGrpSpPr/>
          <p:nvPr/>
        </p:nvGrpSpPr>
        <p:grpSpPr>
          <a:xfrm>
            <a:off x="7074918" y="1397764"/>
            <a:ext cx="307231" cy="348690"/>
            <a:chOff x="2423775" y="3226875"/>
            <a:chExt cx="259925" cy="295000"/>
          </a:xfrm>
        </p:grpSpPr>
        <p:sp>
          <p:nvSpPr>
            <p:cNvPr id="5560" name="Google Shape;5560;p6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61"/>
          <p:cNvGrpSpPr/>
          <p:nvPr/>
        </p:nvGrpSpPr>
        <p:grpSpPr>
          <a:xfrm>
            <a:off x="7052106" y="1839049"/>
            <a:ext cx="352857" cy="347301"/>
            <a:chOff x="2404875" y="3592725"/>
            <a:chExt cx="298525" cy="293825"/>
          </a:xfrm>
        </p:grpSpPr>
        <p:sp>
          <p:nvSpPr>
            <p:cNvPr id="5564" name="Google Shape;5564;p6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61"/>
          <p:cNvGrpSpPr/>
          <p:nvPr/>
        </p:nvGrpSpPr>
        <p:grpSpPr>
          <a:xfrm>
            <a:off x="7053036" y="2284614"/>
            <a:ext cx="350995" cy="349133"/>
            <a:chOff x="2404875" y="3955825"/>
            <a:chExt cx="296950" cy="295375"/>
          </a:xfrm>
        </p:grpSpPr>
        <p:sp>
          <p:nvSpPr>
            <p:cNvPr id="5568" name="Google Shape;5568;p6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61"/>
          <p:cNvGrpSpPr/>
          <p:nvPr/>
        </p:nvGrpSpPr>
        <p:grpSpPr>
          <a:xfrm>
            <a:off x="5747016" y="2748808"/>
            <a:ext cx="349163" cy="350079"/>
            <a:chOff x="4263650" y="3235150"/>
            <a:chExt cx="295400" cy="296175"/>
          </a:xfrm>
        </p:grpSpPr>
        <p:sp>
          <p:nvSpPr>
            <p:cNvPr id="5573" name="Google Shape;5573;p6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1"/>
          <p:cNvGrpSpPr/>
          <p:nvPr/>
        </p:nvGrpSpPr>
        <p:grpSpPr>
          <a:xfrm>
            <a:off x="5744696" y="3207969"/>
            <a:ext cx="353802" cy="327739"/>
            <a:chOff x="4266025" y="3609275"/>
            <a:chExt cx="299325" cy="277275"/>
          </a:xfrm>
        </p:grpSpPr>
        <p:sp>
          <p:nvSpPr>
            <p:cNvPr id="5579" name="Google Shape;5579;p6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1"/>
          <p:cNvGrpSpPr/>
          <p:nvPr/>
        </p:nvGrpSpPr>
        <p:grpSpPr>
          <a:xfrm>
            <a:off x="5745154" y="3673356"/>
            <a:ext cx="352886" cy="349133"/>
            <a:chOff x="4263650" y="3963700"/>
            <a:chExt cx="298550" cy="295375"/>
          </a:xfrm>
        </p:grpSpPr>
        <p:sp>
          <p:nvSpPr>
            <p:cNvPr id="5582" name="Google Shape;5582;p6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1"/>
          <p:cNvGrpSpPr/>
          <p:nvPr/>
        </p:nvGrpSpPr>
        <p:grpSpPr>
          <a:xfrm>
            <a:off x="8023491" y="2748809"/>
            <a:ext cx="226264" cy="350079"/>
            <a:chOff x="6164975" y="3211525"/>
            <a:chExt cx="191425" cy="296175"/>
          </a:xfrm>
        </p:grpSpPr>
        <p:sp>
          <p:nvSpPr>
            <p:cNvPr id="5590" name="Google Shape;5590;p6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61"/>
          <p:cNvGrpSpPr/>
          <p:nvPr/>
        </p:nvGrpSpPr>
        <p:grpSpPr>
          <a:xfrm>
            <a:off x="5285528" y="1397084"/>
            <a:ext cx="352886" cy="350049"/>
            <a:chOff x="946175" y="3253275"/>
            <a:chExt cx="298550" cy="296150"/>
          </a:xfrm>
        </p:grpSpPr>
        <p:sp>
          <p:nvSpPr>
            <p:cNvPr id="5598" name="Google Shape;5598;p6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61"/>
          <p:cNvGrpSpPr/>
          <p:nvPr/>
        </p:nvGrpSpPr>
        <p:grpSpPr>
          <a:xfrm>
            <a:off x="5286459" y="1839048"/>
            <a:ext cx="351024" cy="347301"/>
            <a:chOff x="946175" y="3619500"/>
            <a:chExt cx="296975" cy="293825"/>
          </a:xfrm>
        </p:grpSpPr>
        <p:sp>
          <p:nvSpPr>
            <p:cNvPr id="5604" name="Google Shape;5604;p6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61"/>
          <p:cNvGrpSpPr/>
          <p:nvPr/>
        </p:nvGrpSpPr>
        <p:grpSpPr>
          <a:xfrm>
            <a:off x="5286001" y="2283682"/>
            <a:ext cx="351940" cy="350995"/>
            <a:chOff x="944600" y="3981825"/>
            <a:chExt cx="297750" cy="296950"/>
          </a:xfrm>
        </p:grpSpPr>
        <p:sp>
          <p:nvSpPr>
            <p:cNvPr id="5611" name="Google Shape;5611;p6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61"/>
          <p:cNvGrpSpPr/>
          <p:nvPr/>
        </p:nvGrpSpPr>
        <p:grpSpPr>
          <a:xfrm>
            <a:off x="7502937" y="1397542"/>
            <a:ext cx="350079" cy="349133"/>
            <a:chOff x="2768750" y="3227275"/>
            <a:chExt cx="296175" cy="295375"/>
          </a:xfrm>
        </p:grpSpPr>
        <p:sp>
          <p:nvSpPr>
            <p:cNvPr id="5616" name="Google Shape;5616;p6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61"/>
          <p:cNvGrpSpPr/>
          <p:nvPr/>
        </p:nvGrpSpPr>
        <p:grpSpPr>
          <a:xfrm>
            <a:off x="7523888" y="1838414"/>
            <a:ext cx="308177" cy="348572"/>
            <a:chOff x="2786075" y="3591800"/>
            <a:chExt cx="260725" cy="294900"/>
          </a:xfrm>
        </p:grpSpPr>
        <p:sp>
          <p:nvSpPr>
            <p:cNvPr id="5625" name="Google Shape;5625;p6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61"/>
          <p:cNvGrpSpPr/>
          <p:nvPr/>
        </p:nvGrpSpPr>
        <p:grpSpPr>
          <a:xfrm>
            <a:off x="7564387" y="2284141"/>
            <a:ext cx="227180" cy="350079"/>
            <a:chOff x="2819150" y="3955025"/>
            <a:chExt cx="192200" cy="296175"/>
          </a:xfrm>
        </p:grpSpPr>
        <p:sp>
          <p:nvSpPr>
            <p:cNvPr id="5631" name="Google Shape;5631;p6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5" name="Google Shape;5635;p61"/>
          <p:cNvGrpSpPr/>
          <p:nvPr/>
        </p:nvGrpSpPr>
        <p:grpSpPr>
          <a:xfrm>
            <a:off x="6188160" y="2749739"/>
            <a:ext cx="349133" cy="348217"/>
            <a:chOff x="4629125" y="3235150"/>
            <a:chExt cx="295375" cy="294600"/>
          </a:xfrm>
        </p:grpSpPr>
        <p:sp>
          <p:nvSpPr>
            <p:cNvPr id="5636" name="Google Shape;5636;p6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61"/>
          <p:cNvGrpSpPr/>
          <p:nvPr/>
        </p:nvGrpSpPr>
        <p:grpSpPr>
          <a:xfrm>
            <a:off x="6188145" y="3197272"/>
            <a:ext cx="349163" cy="349133"/>
            <a:chOff x="4628325" y="3599825"/>
            <a:chExt cx="295400" cy="295375"/>
          </a:xfrm>
        </p:grpSpPr>
        <p:sp>
          <p:nvSpPr>
            <p:cNvPr id="5642" name="Google Shape;5642;p6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61"/>
          <p:cNvGrpSpPr/>
          <p:nvPr/>
        </p:nvGrpSpPr>
        <p:grpSpPr>
          <a:xfrm>
            <a:off x="6209096" y="3672883"/>
            <a:ext cx="307261" cy="350079"/>
            <a:chOff x="4645650" y="3962900"/>
            <a:chExt cx="259950" cy="296175"/>
          </a:xfrm>
        </p:grpSpPr>
        <p:sp>
          <p:nvSpPr>
            <p:cNvPr id="5655" name="Google Shape;5655;p6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61"/>
          <p:cNvGrpSpPr/>
          <p:nvPr/>
        </p:nvGrpSpPr>
        <p:grpSpPr>
          <a:xfrm>
            <a:off x="7962056" y="3197745"/>
            <a:ext cx="349133" cy="348188"/>
            <a:chOff x="6143725" y="3582500"/>
            <a:chExt cx="295375" cy="294575"/>
          </a:xfrm>
        </p:grpSpPr>
        <p:sp>
          <p:nvSpPr>
            <p:cNvPr id="5662" name="Google Shape;5662;p6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61"/>
          <p:cNvGrpSpPr/>
          <p:nvPr/>
        </p:nvGrpSpPr>
        <p:grpSpPr>
          <a:xfrm>
            <a:off x="5730883" y="1397084"/>
            <a:ext cx="350995" cy="350049"/>
            <a:chOff x="1310075" y="3253275"/>
            <a:chExt cx="296950" cy="296150"/>
          </a:xfrm>
        </p:grpSpPr>
        <p:sp>
          <p:nvSpPr>
            <p:cNvPr id="5670" name="Google Shape;5670;p6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3" name="Google Shape;5673;p61"/>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4" name="Google Shape;5674;p61"/>
          <p:cNvGrpSpPr/>
          <p:nvPr/>
        </p:nvGrpSpPr>
        <p:grpSpPr>
          <a:xfrm>
            <a:off x="5730410" y="2283343"/>
            <a:ext cx="351941" cy="351675"/>
            <a:chOff x="1310075" y="3980250"/>
            <a:chExt cx="297750" cy="297525"/>
          </a:xfrm>
        </p:grpSpPr>
        <p:sp>
          <p:nvSpPr>
            <p:cNvPr id="5675" name="Google Shape;5675;p6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61"/>
          <p:cNvGrpSpPr/>
          <p:nvPr/>
        </p:nvGrpSpPr>
        <p:grpSpPr>
          <a:xfrm>
            <a:off x="7995198" y="1397542"/>
            <a:ext cx="266305" cy="349133"/>
            <a:chOff x="3167275" y="3227275"/>
            <a:chExt cx="225300" cy="295375"/>
          </a:xfrm>
        </p:grpSpPr>
        <p:sp>
          <p:nvSpPr>
            <p:cNvPr id="5680" name="Google Shape;5680;p6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5" name="Google Shape;5685;p61"/>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6" name="Google Shape;5686;p61"/>
          <p:cNvGrpSpPr/>
          <p:nvPr/>
        </p:nvGrpSpPr>
        <p:grpSpPr>
          <a:xfrm>
            <a:off x="7952380" y="2284599"/>
            <a:ext cx="351940" cy="349163"/>
            <a:chOff x="3133425" y="3955025"/>
            <a:chExt cx="297750" cy="295400"/>
          </a:xfrm>
        </p:grpSpPr>
        <p:sp>
          <p:nvSpPr>
            <p:cNvPr id="5687" name="Google Shape;5687;p6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61"/>
          <p:cNvGrpSpPr/>
          <p:nvPr/>
        </p:nvGrpSpPr>
        <p:grpSpPr>
          <a:xfrm>
            <a:off x="6632554" y="2748187"/>
            <a:ext cx="350079" cy="351320"/>
            <a:chOff x="4991425" y="3234750"/>
            <a:chExt cx="296175" cy="297225"/>
          </a:xfrm>
        </p:grpSpPr>
        <p:sp>
          <p:nvSpPr>
            <p:cNvPr id="5691" name="Google Shape;5691;p6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61"/>
          <p:cNvGrpSpPr/>
          <p:nvPr/>
        </p:nvGrpSpPr>
        <p:grpSpPr>
          <a:xfrm>
            <a:off x="6632554" y="3217750"/>
            <a:ext cx="350079" cy="308177"/>
            <a:chOff x="4991425" y="3617150"/>
            <a:chExt cx="296175" cy="260725"/>
          </a:xfrm>
        </p:grpSpPr>
        <p:sp>
          <p:nvSpPr>
            <p:cNvPr id="5698" name="Google Shape;5698;p6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61"/>
          <p:cNvGrpSpPr/>
          <p:nvPr/>
        </p:nvGrpSpPr>
        <p:grpSpPr>
          <a:xfrm>
            <a:off x="6709827" y="3673341"/>
            <a:ext cx="195532" cy="349163"/>
            <a:chOff x="5056800" y="3962900"/>
            <a:chExt cx="165425" cy="295400"/>
          </a:xfrm>
        </p:grpSpPr>
        <p:sp>
          <p:nvSpPr>
            <p:cNvPr id="5706" name="Google Shape;5706;p6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61"/>
          <p:cNvGrpSpPr/>
          <p:nvPr/>
        </p:nvGrpSpPr>
        <p:grpSpPr>
          <a:xfrm>
            <a:off x="7961125" y="3673357"/>
            <a:ext cx="350995" cy="349133"/>
            <a:chOff x="6168925" y="3936925"/>
            <a:chExt cx="296950" cy="295375"/>
          </a:xfrm>
        </p:grpSpPr>
        <p:sp>
          <p:nvSpPr>
            <p:cNvPr id="5710" name="Google Shape;5710;p6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1"/>
          <p:cNvGrpSpPr/>
          <p:nvPr/>
        </p:nvGrpSpPr>
        <p:grpSpPr>
          <a:xfrm>
            <a:off x="6174844" y="1390429"/>
            <a:ext cx="348188" cy="349133"/>
            <a:chOff x="1674750" y="3254050"/>
            <a:chExt cx="294575" cy="295375"/>
          </a:xfrm>
        </p:grpSpPr>
        <p:sp>
          <p:nvSpPr>
            <p:cNvPr id="5717" name="Google Shape;5717;p6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61"/>
          <p:cNvGrpSpPr/>
          <p:nvPr/>
        </p:nvGrpSpPr>
        <p:grpSpPr>
          <a:xfrm>
            <a:off x="6189239" y="1838132"/>
            <a:ext cx="319347" cy="349133"/>
            <a:chOff x="1687350" y="3618725"/>
            <a:chExt cx="270175" cy="295375"/>
          </a:xfrm>
        </p:grpSpPr>
        <p:sp>
          <p:nvSpPr>
            <p:cNvPr id="5721" name="Google Shape;5721;p6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1"/>
          <p:cNvGrpSpPr/>
          <p:nvPr/>
        </p:nvGrpSpPr>
        <p:grpSpPr>
          <a:xfrm>
            <a:off x="6172942" y="2284613"/>
            <a:ext cx="351940" cy="349133"/>
            <a:chOff x="1672375" y="3982600"/>
            <a:chExt cx="297750" cy="295375"/>
          </a:xfrm>
        </p:grpSpPr>
        <p:sp>
          <p:nvSpPr>
            <p:cNvPr id="5725" name="Google Shape;5725;p6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61"/>
          <p:cNvGrpSpPr/>
          <p:nvPr/>
        </p:nvGrpSpPr>
        <p:grpSpPr>
          <a:xfrm>
            <a:off x="4864934" y="2748808"/>
            <a:ext cx="350079" cy="350079"/>
            <a:chOff x="3497300" y="3227275"/>
            <a:chExt cx="296175" cy="296175"/>
          </a:xfrm>
        </p:grpSpPr>
        <p:sp>
          <p:nvSpPr>
            <p:cNvPr id="5729" name="Google Shape;5729;p6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61"/>
          <p:cNvGrpSpPr/>
          <p:nvPr/>
        </p:nvGrpSpPr>
        <p:grpSpPr>
          <a:xfrm>
            <a:off x="4865407" y="3198203"/>
            <a:ext cx="349133" cy="347272"/>
            <a:chOff x="3497300" y="3591950"/>
            <a:chExt cx="295375" cy="293800"/>
          </a:xfrm>
        </p:grpSpPr>
        <p:sp>
          <p:nvSpPr>
            <p:cNvPr id="5738" name="Google Shape;5738;p6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61"/>
          <p:cNvGrpSpPr/>
          <p:nvPr/>
        </p:nvGrpSpPr>
        <p:grpSpPr>
          <a:xfrm>
            <a:off x="4865407" y="3673341"/>
            <a:ext cx="349133" cy="349163"/>
            <a:chOff x="3497300" y="3955025"/>
            <a:chExt cx="295375" cy="295400"/>
          </a:xfrm>
        </p:grpSpPr>
        <p:sp>
          <p:nvSpPr>
            <p:cNvPr id="5747" name="Google Shape;5747;p6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61"/>
          <p:cNvGrpSpPr/>
          <p:nvPr/>
        </p:nvGrpSpPr>
        <p:grpSpPr>
          <a:xfrm>
            <a:off x="7089979" y="2749532"/>
            <a:ext cx="327739" cy="348631"/>
            <a:chOff x="5364750" y="3235150"/>
            <a:chExt cx="277275" cy="294950"/>
          </a:xfrm>
        </p:grpSpPr>
        <p:sp>
          <p:nvSpPr>
            <p:cNvPr id="5751" name="Google Shape;5751;p6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61"/>
          <p:cNvGrpSpPr/>
          <p:nvPr/>
        </p:nvGrpSpPr>
        <p:grpSpPr>
          <a:xfrm>
            <a:off x="7078337" y="3195868"/>
            <a:ext cx="351024" cy="351941"/>
            <a:chOff x="5355300" y="3598250"/>
            <a:chExt cx="296975" cy="297750"/>
          </a:xfrm>
        </p:grpSpPr>
        <p:sp>
          <p:nvSpPr>
            <p:cNvPr id="5760" name="Google Shape;5760;p6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61"/>
          <p:cNvGrpSpPr/>
          <p:nvPr/>
        </p:nvGrpSpPr>
        <p:grpSpPr>
          <a:xfrm>
            <a:off x="7082533" y="3734790"/>
            <a:ext cx="342632" cy="226264"/>
            <a:chOff x="5358450" y="4015675"/>
            <a:chExt cx="289875" cy="191425"/>
          </a:xfrm>
        </p:grpSpPr>
        <p:sp>
          <p:nvSpPr>
            <p:cNvPr id="5769" name="Google Shape;5769;p6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61"/>
          <p:cNvGrpSpPr/>
          <p:nvPr/>
        </p:nvGrpSpPr>
        <p:grpSpPr>
          <a:xfrm>
            <a:off x="6209015" y="4117322"/>
            <a:ext cx="351024" cy="325464"/>
            <a:chOff x="6543825" y="3202075"/>
            <a:chExt cx="296975" cy="275350"/>
          </a:xfrm>
        </p:grpSpPr>
        <p:sp>
          <p:nvSpPr>
            <p:cNvPr id="5774" name="Google Shape;5774;p6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1" name="Google Shape;5781;p61"/>
          <p:cNvGrpSpPr/>
          <p:nvPr/>
        </p:nvGrpSpPr>
        <p:grpSpPr>
          <a:xfrm>
            <a:off x="6615996" y="1397069"/>
            <a:ext cx="350079" cy="350079"/>
            <a:chOff x="2037825" y="3254050"/>
            <a:chExt cx="296175" cy="296175"/>
          </a:xfrm>
        </p:grpSpPr>
        <p:sp>
          <p:nvSpPr>
            <p:cNvPr id="5782" name="Google Shape;5782;p6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1"/>
          <p:cNvGrpSpPr/>
          <p:nvPr/>
        </p:nvGrpSpPr>
        <p:grpSpPr>
          <a:xfrm>
            <a:off x="6614135" y="1838236"/>
            <a:ext cx="353802" cy="348926"/>
            <a:chOff x="2034675" y="3617925"/>
            <a:chExt cx="299325" cy="295200"/>
          </a:xfrm>
        </p:grpSpPr>
        <p:sp>
          <p:nvSpPr>
            <p:cNvPr id="5789" name="Google Shape;5789;p6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61"/>
          <p:cNvGrpSpPr/>
          <p:nvPr/>
        </p:nvGrpSpPr>
        <p:grpSpPr>
          <a:xfrm>
            <a:off x="6615996" y="2284613"/>
            <a:ext cx="350079" cy="349133"/>
            <a:chOff x="2037825" y="3981825"/>
            <a:chExt cx="296175" cy="295375"/>
          </a:xfrm>
        </p:grpSpPr>
        <p:sp>
          <p:nvSpPr>
            <p:cNvPr id="5795" name="Google Shape;5795;p6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8" name="Google Shape;5798;p61"/>
          <p:cNvGrpSpPr/>
          <p:nvPr/>
        </p:nvGrpSpPr>
        <p:grpSpPr>
          <a:xfrm>
            <a:off x="5301014" y="2780929"/>
            <a:ext cx="350079" cy="285837"/>
            <a:chOff x="3860400" y="3254050"/>
            <a:chExt cx="296175" cy="241825"/>
          </a:xfrm>
        </p:grpSpPr>
        <p:sp>
          <p:nvSpPr>
            <p:cNvPr id="5799" name="Google Shape;5799;p6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61"/>
          <p:cNvGrpSpPr/>
          <p:nvPr/>
        </p:nvGrpSpPr>
        <p:grpSpPr>
          <a:xfrm>
            <a:off x="5300541" y="3196800"/>
            <a:ext cx="351024" cy="350079"/>
            <a:chOff x="3859600" y="3591950"/>
            <a:chExt cx="296975" cy="296175"/>
          </a:xfrm>
        </p:grpSpPr>
        <p:sp>
          <p:nvSpPr>
            <p:cNvPr id="5807" name="Google Shape;5807;p6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61"/>
          <p:cNvGrpSpPr/>
          <p:nvPr/>
        </p:nvGrpSpPr>
        <p:grpSpPr>
          <a:xfrm>
            <a:off x="5301014" y="3672883"/>
            <a:ext cx="350079" cy="350079"/>
            <a:chOff x="3860400" y="3955025"/>
            <a:chExt cx="296175" cy="296175"/>
          </a:xfrm>
        </p:grpSpPr>
        <p:sp>
          <p:nvSpPr>
            <p:cNvPr id="5811" name="Google Shape;5811;p6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61"/>
          <p:cNvGrpSpPr/>
          <p:nvPr/>
        </p:nvGrpSpPr>
        <p:grpSpPr>
          <a:xfrm>
            <a:off x="7516230" y="2749281"/>
            <a:ext cx="355664" cy="349133"/>
            <a:chOff x="5716825" y="3235950"/>
            <a:chExt cx="300900" cy="295375"/>
          </a:xfrm>
        </p:grpSpPr>
        <p:sp>
          <p:nvSpPr>
            <p:cNvPr id="5817" name="Google Shape;5817;p6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61"/>
          <p:cNvGrpSpPr/>
          <p:nvPr/>
        </p:nvGrpSpPr>
        <p:grpSpPr>
          <a:xfrm>
            <a:off x="7529261" y="3207969"/>
            <a:ext cx="329601" cy="327739"/>
            <a:chOff x="5727850" y="3609275"/>
            <a:chExt cx="278850" cy="277275"/>
          </a:xfrm>
        </p:grpSpPr>
        <p:sp>
          <p:nvSpPr>
            <p:cNvPr id="5822" name="Google Shape;5822;p6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1"/>
          <p:cNvGrpSpPr/>
          <p:nvPr/>
        </p:nvGrpSpPr>
        <p:grpSpPr>
          <a:xfrm>
            <a:off x="7540446" y="3673356"/>
            <a:ext cx="307231" cy="349133"/>
            <a:chOff x="5736525" y="3963700"/>
            <a:chExt cx="259925" cy="295375"/>
          </a:xfrm>
        </p:grpSpPr>
        <p:sp>
          <p:nvSpPr>
            <p:cNvPr id="5828" name="Google Shape;5828;p6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61"/>
          <p:cNvGrpSpPr/>
          <p:nvPr/>
        </p:nvGrpSpPr>
        <p:grpSpPr>
          <a:xfrm>
            <a:off x="6632026" y="4122683"/>
            <a:ext cx="351024" cy="350079"/>
            <a:chOff x="6553275" y="3604550"/>
            <a:chExt cx="296975" cy="296175"/>
          </a:xfrm>
        </p:grpSpPr>
        <p:sp>
          <p:nvSpPr>
            <p:cNvPr id="5836" name="Google Shape;5836;p6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2" name="Google Shape;5842;p6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843" name="Google Shape;5843;p6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47"/>
        <p:cNvGrpSpPr/>
        <p:nvPr/>
      </p:nvGrpSpPr>
      <p:grpSpPr>
        <a:xfrm>
          <a:off x="0" y="0"/>
          <a:ext cx="0" cy="0"/>
          <a:chOff x="0" y="0"/>
          <a:chExt cx="0" cy="0"/>
        </a:xfrm>
      </p:grpSpPr>
      <p:grpSp>
        <p:nvGrpSpPr>
          <p:cNvPr id="5848" name="Google Shape;5848;p62"/>
          <p:cNvGrpSpPr/>
          <p:nvPr/>
        </p:nvGrpSpPr>
        <p:grpSpPr>
          <a:xfrm>
            <a:off x="859032" y="1380546"/>
            <a:ext cx="294401" cy="353645"/>
            <a:chOff x="-35814600" y="3202075"/>
            <a:chExt cx="242625" cy="291450"/>
          </a:xfrm>
        </p:grpSpPr>
        <p:sp>
          <p:nvSpPr>
            <p:cNvPr id="5849" name="Google Shape;5849;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62"/>
          <p:cNvGrpSpPr/>
          <p:nvPr/>
        </p:nvGrpSpPr>
        <p:grpSpPr>
          <a:xfrm>
            <a:off x="829410" y="1821466"/>
            <a:ext cx="353645" cy="353888"/>
            <a:chOff x="-35839800" y="3561025"/>
            <a:chExt cx="291450" cy="291650"/>
          </a:xfrm>
        </p:grpSpPr>
        <p:sp>
          <p:nvSpPr>
            <p:cNvPr id="5857" name="Google Shape;5857;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4" name="Google Shape;5864;p62"/>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62"/>
          <p:cNvGrpSpPr/>
          <p:nvPr/>
        </p:nvGrpSpPr>
        <p:grpSpPr>
          <a:xfrm>
            <a:off x="3066955" y="1380546"/>
            <a:ext cx="353645" cy="353645"/>
            <a:chOff x="-34003850" y="3227275"/>
            <a:chExt cx="291450" cy="291450"/>
          </a:xfrm>
        </p:grpSpPr>
        <p:sp>
          <p:nvSpPr>
            <p:cNvPr id="5866" name="Google Shape;5866;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62"/>
          <p:cNvGrpSpPr/>
          <p:nvPr/>
        </p:nvGrpSpPr>
        <p:grpSpPr>
          <a:xfrm>
            <a:off x="3066485" y="1821238"/>
            <a:ext cx="354586" cy="354343"/>
            <a:chOff x="-34004625" y="3585850"/>
            <a:chExt cx="292225" cy="292025"/>
          </a:xfrm>
        </p:grpSpPr>
        <p:sp>
          <p:nvSpPr>
            <p:cNvPr id="5872" name="Google Shape;5872;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62"/>
          <p:cNvGrpSpPr/>
          <p:nvPr/>
        </p:nvGrpSpPr>
        <p:grpSpPr>
          <a:xfrm>
            <a:off x="3066000" y="2256439"/>
            <a:ext cx="355557" cy="354616"/>
            <a:chOff x="-34005425" y="3945575"/>
            <a:chExt cx="293025" cy="292250"/>
          </a:xfrm>
        </p:grpSpPr>
        <p:sp>
          <p:nvSpPr>
            <p:cNvPr id="5878" name="Google Shape;5878;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62"/>
          <p:cNvGrpSpPr/>
          <p:nvPr/>
        </p:nvGrpSpPr>
        <p:grpSpPr>
          <a:xfrm>
            <a:off x="1713099" y="2729615"/>
            <a:ext cx="358408" cy="355557"/>
            <a:chOff x="-32174975" y="3192625"/>
            <a:chExt cx="295375" cy="293025"/>
          </a:xfrm>
        </p:grpSpPr>
        <p:sp>
          <p:nvSpPr>
            <p:cNvPr id="5882" name="Google Shape;5882;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6" name="Google Shape;5886;p62"/>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2"/>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8" name="Google Shape;5888;p62"/>
          <p:cNvGrpSpPr/>
          <p:nvPr/>
        </p:nvGrpSpPr>
        <p:grpSpPr>
          <a:xfrm>
            <a:off x="3952249" y="2730570"/>
            <a:ext cx="354586" cy="353645"/>
            <a:chOff x="-30345325" y="3184750"/>
            <a:chExt cx="292225" cy="291450"/>
          </a:xfrm>
        </p:grpSpPr>
        <p:sp>
          <p:nvSpPr>
            <p:cNvPr id="5889" name="Google Shape;5889;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62"/>
          <p:cNvGrpSpPr/>
          <p:nvPr/>
        </p:nvGrpSpPr>
        <p:grpSpPr>
          <a:xfrm>
            <a:off x="1277001" y="1380546"/>
            <a:ext cx="353645" cy="353645"/>
            <a:chOff x="-35481425" y="3202075"/>
            <a:chExt cx="291450" cy="291450"/>
          </a:xfrm>
        </p:grpSpPr>
        <p:sp>
          <p:nvSpPr>
            <p:cNvPr id="5895" name="Google Shape;5895;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62"/>
          <p:cNvGrpSpPr/>
          <p:nvPr/>
        </p:nvGrpSpPr>
        <p:grpSpPr>
          <a:xfrm>
            <a:off x="1276531" y="1822072"/>
            <a:ext cx="354586" cy="352675"/>
            <a:chOff x="-35482200" y="3561225"/>
            <a:chExt cx="292225" cy="290650"/>
          </a:xfrm>
        </p:grpSpPr>
        <p:sp>
          <p:nvSpPr>
            <p:cNvPr id="5903" name="Google Shape;5903;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62"/>
          <p:cNvGrpSpPr/>
          <p:nvPr/>
        </p:nvGrpSpPr>
        <p:grpSpPr>
          <a:xfrm>
            <a:off x="1277001" y="2256940"/>
            <a:ext cx="353645" cy="353615"/>
            <a:chOff x="-35481425" y="3919600"/>
            <a:chExt cx="291450" cy="291425"/>
          </a:xfrm>
        </p:grpSpPr>
        <p:sp>
          <p:nvSpPr>
            <p:cNvPr id="5907" name="Google Shape;5907;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62"/>
          <p:cNvGrpSpPr/>
          <p:nvPr/>
        </p:nvGrpSpPr>
        <p:grpSpPr>
          <a:xfrm>
            <a:off x="3512636" y="1381031"/>
            <a:ext cx="357468" cy="352675"/>
            <a:chOff x="-33645475" y="3228075"/>
            <a:chExt cx="294600" cy="290650"/>
          </a:xfrm>
        </p:grpSpPr>
        <p:sp>
          <p:nvSpPr>
            <p:cNvPr id="5916" name="Google Shape;5916;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2"/>
          <p:cNvGrpSpPr/>
          <p:nvPr/>
        </p:nvGrpSpPr>
        <p:grpSpPr>
          <a:xfrm>
            <a:off x="3513606" y="1821116"/>
            <a:ext cx="355526" cy="354586"/>
            <a:chOff x="-33646250" y="3586425"/>
            <a:chExt cx="293000" cy="292225"/>
          </a:xfrm>
        </p:grpSpPr>
        <p:sp>
          <p:nvSpPr>
            <p:cNvPr id="5924" name="Google Shape;5924;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62"/>
          <p:cNvGrpSpPr/>
          <p:nvPr/>
        </p:nvGrpSpPr>
        <p:grpSpPr>
          <a:xfrm>
            <a:off x="3514076" y="2255969"/>
            <a:ext cx="354586" cy="355557"/>
            <a:chOff x="-33645475" y="3944800"/>
            <a:chExt cx="292225" cy="293025"/>
          </a:xfrm>
        </p:grpSpPr>
        <p:sp>
          <p:nvSpPr>
            <p:cNvPr id="5927" name="Google Shape;5927;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62"/>
          <p:cNvGrpSpPr/>
          <p:nvPr/>
        </p:nvGrpSpPr>
        <p:grpSpPr>
          <a:xfrm>
            <a:off x="2167295" y="2729706"/>
            <a:ext cx="352675" cy="355375"/>
            <a:chOff x="-31809525" y="3192625"/>
            <a:chExt cx="290650" cy="292875"/>
          </a:xfrm>
        </p:grpSpPr>
        <p:sp>
          <p:nvSpPr>
            <p:cNvPr id="5938" name="Google Shape;5938;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62"/>
          <p:cNvGrpSpPr/>
          <p:nvPr/>
        </p:nvGrpSpPr>
        <p:grpSpPr>
          <a:xfrm>
            <a:off x="2166810" y="3200258"/>
            <a:ext cx="353645" cy="355557"/>
            <a:chOff x="-31811100" y="3550975"/>
            <a:chExt cx="291450" cy="293025"/>
          </a:xfrm>
        </p:grpSpPr>
        <p:sp>
          <p:nvSpPr>
            <p:cNvPr id="5943" name="Google Shape;5943;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62"/>
          <p:cNvGrpSpPr/>
          <p:nvPr/>
        </p:nvGrpSpPr>
        <p:grpSpPr>
          <a:xfrm>
            <a:off x="2160606" y="3664562"/>
            <a:ext cx="366052" cy="356831"/>
            <a:chOff x="-31817400" y="3910025"/>
            <a:chExt cx="301675" cy="294075"/>
          </a:xfrm>
        </p:grpSpPr>
        <p:sp>
          <p:nvSpPr>
            <p:cNvPr id="5951" name="Google Shape;5951;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2"/>
          <p:cNvGrpSpPr/>
          <p:nvPr/>
        </p:nvGrpSpPr>
        <p:grpSpPr>
          <a:xfrm>
            <a:off x="3952234" y="3200743"/>
            <a:ext cx="354616" cy="354586"/>
            <a:chOff x="-30354000" y="3569100"/>
            <a:chExt cx="292250" cy="292225"/>
          </a:xfrm>
        </p:grpSpPr>
        <p:sp>
          <p:nvSpPr>
            <p:cNvPr id="5955" name="Google Shape;5955;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2"/>
          <p:cNvGrpSpPr/>
          <p:nvPr/>
        </p:nvGrpSpPr>
        <p:grpSpPr>
          <a:xfrm>
            <a:off x="1730812" y="1380546"/>
            <a:ext cx="342148" cy="353645"/>
            <a:chOff x="-35118325" y="3202075"/>
            <a:chExt cx="281975" cy="291450"/>
          </a:xfrm>
        </p:grpSpPr>
        <p:sp>
          <p:nvSpPr>
            <p:cNvPr id="5962" name="Google Shape;5962;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62"/>
          <p:cNvGrpSpPr/>
          <p:nvPr/>
        </p:nvGrpSpPr>
        <p:grpSpPr>
          <a:xfrm>
            <a:off x="1724593" y="1821799"/>
            <a:ext cx="354586" cy="353221"/>
            <a:chOff x="-35123050" y="3561225"/>
            <a:chExt cx="292225" cy="291100"/>
          </a:xfrm>
        </p:grpSpPr>
        <p:sp>
          <p:nvSpPr>
            <p:cNvPr id="5967" name="Google Shape;5967;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62"/>
          <p:cNvGrpSpPr/>
          <p:nvPr/>
        </p:nvGrpSpPr>
        <p:grpSpPr>
          <a:xfrm>
            <a:off x="1766652" y="2256940"/>
            <a:ext cx="270467" cy="353615"/>
            <a:chOff x="-35089175" y="3919600"/>
            <a:chExt cx="222900" cy="291425"/>
          </a:xfrm>
        </p:grpSpPr>
        <p:sp>
          <p:nvSpPr>
            <p:cNvPr id="5970" name="Google Shape;5970;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62"/>
          <p:cNvGrpSpPr/>
          <p:nvPr/>
        </p:nvGrpSpPr>
        <p:grpSpPr>
          <a:xfrm>
            <a:off x="3963648" y="1380303"/>
            <a:ext cx="336445" cy="354131"/>
            <a:chOff x="-33277650" y="3226875"/>
            <a:chExt cx="277275" cy="291850"/>
          </a:xfrm>
        </p:grpSpPr>
        <p:sp>
          <p:nvSpPr>
            <p:cNvPr id="5973" name="Google Shape;5973;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62"/>
          <p:cNvGrpSpPr/>
          <p:nvPr/>
        </p:nvGrpSpPr>
        <p:grpSpPr>
          <a:xfrm>
            <a:off x="3955048" y="1821587"/>
            <a:ext cx="353645" cy="353645"/>
            <a:chOff x="-33286325" y="3586425"/>
            <a:chExt cx="291450" cy="291450"/>
          </a:xfrm>
        </p:grpSpPr>
        <p:sp>
          <p:nvSpPr>
            <p:cNvPr id="5981" name="Google Shape;5981;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62"/>
          <p:cNvGrpSpPr/>
          <p:nvPr/>
        </p:nvGrpSpPr>
        <p:grpSpPr>
          <a:xfrm>
            <a:off x="3955048" y="2255969"/>
            <a:ext cx="353645" cy="355557"/>
            <a:chOff x="-33286325" y="3944800"/>
            <a:chExt cx="291450" cy="293025"/>
          </a:xfrm>
        </p:grpSpPr>
        <p:sp>
          <p:nvSpPr>
            <p:cNvPr id="5987" name="Google Shape;5987;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62"/>
          <p:cNvGrpSpPr/>
          <p:nvPr/>
        </p:nvGrpSpPr>
        <p:grpSpPr>
          <a:xfrm>
            <a:off x="2613445" y="2729129"/>
            <a:ext cx="353645" cy="356527"/>
            <a:chOff x="-31452725" y="3191825"/>
            <a:chExt cx="291450" cy="293825"/>
          </a:xfrm>
        </p:grpSpPr>
        <p:sp>
          <p:nvSpPr>
            <p:cNvPr id="5992" name="Google Shape;5992;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62"/>
          <p:cNvGrpSpPr/>
          <p:nvPr/>
        </p:nvGrpSpPr>
        <p:grpSpPr>
          <a:xfrm>
            <a:off x="2612975" y="3200744"/>
            <a:ext cx="354586" cy="354586"/>
            <a:chOff x="-31452725" y="3551775"/>
            <a:chExt cx="292225" cy="292225"/>
          </a:xfrm>
        </p:grpSpPr>
        <p:sp>
          <p:nvSpPr>
            <p:cNvPr id="5997" name="Google Shape;5997;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62"/>
          <p:cNvGrpSpPr/>
          <p:nvPr/>
        </p:nvGrpSpPr>
        <p:grpSpPr>
          <a:xfrm>
            <a:off x="2611534" y="3664729"/>
            <a:ext cx="357468" cy="356497"/>
            <a:chOff x="-31455100" y="3909350"/>
            <a:chExt cx="294600" cy="293800"/>
          </a:xfrm>
        </p:grpSpPr>
        <p:sp>
          <p:nvSpPr>
            <p:cNvPr id="6002" name="Google Shape;6002;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4" name="Google Shape;6004;p62"/>
          <p:cNvGrpSpPr/>
          <p:nvPr/>
        </p:nvGrpSpPr>
        <p:grpSpPr>
          <a:xfrm>
            <a:off x="3952719" y="3665684"/>
            <a:ext cx="353645" cy="354586"/>
            <a:chOff x="-30345325" y="3918800"/>
            <a:chExt cx="291450" cy="292225"/>
          </a:xfrm>
        </p:grpSpPr>
        <p:sp>
          <p:nvSpPr>
            <p:cNvPr id="6005" name="Google Shape;6005;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62"/>
          <p:cNvGrpSpPr/>
          <p:nvPr/>
        </p:nvGrpSpPr>
        <p:grpSpPr>
          <a:xfrm>
            <a:off x="2172184" y="1821587"/>
            <a:ext cx="353645" cy="353645"/>
            <a:chOff x="-34763900" y="3561225"/>
            <a:chExt cx="291450" cy="291450"/>
          </a:xfrm>
        </p:grpSpPr>
        <p:sp>
          <p:nvSpPr>
            <p:cNvPr id="6011" name="Google Shape;6011;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4" name="Google Shape;6014;p62"/>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5" name="Google Shape;6015;p62"/>
          <p:cNvGrpSpPr/>
          <p:nvPr/>
        </p:nvGrpSpPr>
        <p:grpSpPr>
          <a:xfrm>
            <a:off x="827081" y="2730099"/>
            <a:ext cx="354586" cy="354586"/>
            <a:chOff x="-32927950" y="3227275"/>
            <a:chExt cx="292225" cy="292225"/>
          </a:xfrm>
        </p:grpSpPr>
        <p:sp>
          <p:nvSpPr>
            <p:cNvPr id="6016" name="Google Shape;6016;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62"/>
          <p:cNvGrpSpPr/>
          <p:nvPr/>
        </p:nvGrpSpPr>
        <p:grpSpPr>
          <a:xfrm>
            <a:off x="826596" y="3201213"/>
            <a:ext cx="355557" cy="353645"/>
            <a:chOff x="-32927950" y="3586425"/>
            <a:chExt cx="293025" cy="291450"/>
          </a:xfrm>
        </p:grpSpPr>
        <p:sp>
          <p:nvSpPr>
            <p:cNvPr id="6022" name="Google Shape;6022;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62"/>
          <p:cNvGrpSpPr/>
          <p:nvPr/>
        </p:nvGrpSpPr>
        <p:grpSpPr>
          <a:xfrm>
            <a:off x="827081" y="3665198"/>
            <a:ext cx="354586" cy="355557"/>
            <a:chOff x="-32927950" y="3944800"/>
            <a:chExt cx="292225" cy="293025"/>
          </a:xfrm>
        </p:grpSpPr>
        <p:sp>
          <p:nvSpPr>
            <p:cNvPr id="6028" name="Google Shape;6028;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62"/>
          <p:cNvGrpSpPr/>
          <p:nvPr/>
        </p:nvGrpSpPr>
        <p:grpSpPr>
          <a:xfrm>
            <a:off x="3055873" y="2730449"/>
            <a:ext cx="354586" cy="353888"/>
            <a:chOff x="-31094350" y="3194000"/>
            <a:chExt cx="292225" cy="291650"/>
          </a:xfrm>
        </p:grpSpPr>
        <p:sp>
          <p:nvSpPr>
            <p:cNvPr id="6038" name="Google Shape;6038;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62"/>
          <p:cNvGrpSpPr/>
          <p:nvPr/>
        </p:nvGrpSpPr>
        <p:grpSpPr>
          <a:xfrm>
            <a:off x="3056343" y="3200941"/>
            <a:ext cx="353645" cy="354191"/>
            <a:chOff x="-31093575" y="3552550"/>
            <a:chExt cx="291450" cy="291900"/>
          </a:xfrm>
        </p:grpSpPr>
        <p:sp>
          <p:nvSpPr>
            <p:cNvPr id="6047" name="Google Shape;6047;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62"/>
          <p:cNvGrpSpPr/>
          <p:nvPr/>
        </p:nvGrpSpPr>
        <p:grpSpPr>
          <a:xfrm>
            <a:off x="2182711" y="1380546"/>
            <a:ext cx="332593" cy="353645"/>
            <a:chOff x="-34755225" y="3202075"/>
            <a:chExt cx="274100" cy="291450"/>
          </a:xfrm>
        </p:grpSpPr>
        <p:sp>
          <p:nvSpPr>
            <p:cNvPr id="6052" name="Google Shape;6052;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62"/>
          <p:cNvGrpSpPr/>
          <p:nvPr/>
        </p:nvGrpSpPr>
        <p:grpSpPr>
          <a:xfrm>
            <a:off x="3056343" y="3666169"/>
            <a:ext cx="353645" cy="353615"/>
            <a:chOff x="-31093575" y="3911725"/>
            <a:chExt cx="291450" cy="291425"/>
          </a:xfrm>
        </p:grpSpPr>
        <p:sp>
          <p:nvSpPr>
            <p:cNvPr id="6060" name="Google Shape;6060;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62"/>
          <p:cNvGrpSpPr/>
          <p:nvPr/>
        </p:nvGrpSpPr>
        <p:grpSpPr>
          <a:xfrm>
            <a:off x="2165773" y="4123136"/>
            <a:ext cx="356497" cy="354586"/>
            <a:chOff x="-29946000" y="3183175"/>
            <a:chExt cx="293800" cy="292225"/>
          </a:xfrm>
        </p:grpSpPr>
        <p:sp>
          <p:nvSpPr>
            <p:cNvPr id="6063" name="Google Shape;6063;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9" name="Google Shape;6069;p62"/>
          <p:cNvGrpSpPr/>
          <p:nvPr/>
        </p:nvGrpSpPr>
        <p:grpSpPr>
          <a:xfrm>
            <a:off x="2610305" y="1380289"/>
            <a:ext cx="358408" cy="354161"/>
            <a:chOff x="-34408675" y="3202075"/>
            <a:chExt cx="295375" cy="291875"/>
          </a:xfrm>
        </p:grpSpPr>
        <p:sp>
          <p:nvSpPr>
            <p:cNvPr id="6070" name="Google Shape;6070;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62"/>
          <p:cNvGrpSpPr/>
          <p:nvPr/>
        </p:nvGrpSpPr>
        <p:grpSpPr>
          <a:xfrm>
            <a:off x="2612216" y="1820283"/>
            <a:ext cx="354586" cy="356254"/>
            <a:chOff x="-34405525" y="3558075"/>
            <a:chExt cx="292225" cy="293600"/>
          </a:xfrm>
        </p:grpSpPr>
        <p:sp>
          <p:nvSpPr>
            <p:cNvPr id="6075" name="Google Shape;6075;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62"/>
          <p:cNvGrpSpPr/>
          <p:nvPr/>
        </p:nvGrpSpPr>
        <p:grpSpPr>
          <a:xfrm>
            <a:off x="2611730" y="2256940"/>
            <a:ext cx="355557" cy="353615"/>
            <a:chOff x="-34406325" y="3919600"/>
            <a:chExt cx="293025" cy="291425"/>
          </a:xfrm>
        </p:grpSpPr>
        <p:sp>
          <p:nvSpPr>
            <p:cNvPr id="6079" name="Google Shape;6079;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62"/>
          <p:cNvGrpSpPr/>
          <p:nvPr/>
        </p:nvGrpSpPr>
        <p:grpSpPr>
          <a:xfrm>
            <a:off x="1275628" y="2736303"/>
            <a:ext cx="353645" cy="342179"/>
            <a:chOff x="-32568800" y="3232000"/>
            <a:chExt cx="291450" cy="282000"/>
          </a:xfrm>
        </p:grpSpPr>
        <p:sp>
          <p:nvSpPr>
            <p:cNvPr id="6087" name="Google Shape;6087;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62"/>
          <p:cNvGrpSpPr/>
          <p:nvPr/>
        </p:nvGrpSpPr>
        <p:grpSpPr>
          <a:xfrm>
            <a:off x="1275158" y="3201213"/>
            <a:ext cx="354586" cy="353645"/>
            <a:chOff x="-32569575" y="3586425"/>
            <a:chExt cx="292225" cy="291450"/>
          </a:xfrm>
        </p:grpSpPr>
        <p:sp>
          <p:nvSpPr>
            <p:cNvPr id="6090" name="Google Shape;6090;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62"/>
          <p:cNvGrpSpPr/>
          <p:nvPr/>
        </p:nvGrpSpPr>
        <p:grpSpPr>
          <a:xfrm>
            <a:off x="1266073" y="3665805"/>
            <a:ext cx="372756" cy="354343"/>
            <a:chOff x="-32576675" y="3944600"/>
            <a:chExt cx="307200" cy="292025"/>
          </a:xfrm>
        </p:grpSpPr>
        <p:sp>
          <p:nvSpPr>
            <p:cNvPr id="6093" name="Google Shape;6093;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62"/>
          <p:cNvGrpSpPr/>
          <p:nvPr/>
        </p:nvGrpSpPr>
        <p:grpSpPr>
          <a:xfrm>
            <a:off x="3511040" y="2730100"/>
            <a:ext cx="354586" cy="354586"/>
            <a:chOff x="-30735200" y="3192625"/>
            <a:chExt cx="292225" cy="292225"/>
          </a:xfrm>
        </p:grpSpPr>
        <p:sp>
          <p:nvSpPr>
            <p:cNvPr id="6096" name="Google Shape;6096;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62"/>
          <p:cNvGrpSpPr/>
          <p:nvPr/>
        </p:nvGrpSpPr>
        <p:grpSpPr>
          <a:xfrm>
            <a:off x="3511040" y="3201532"/>
            <a:ext cx="354586" cy="353008"/>
            <a:chOff x="-30735200" y="3552550"/>
            <a:chExt cx="292225" cy="290925"/>
          </a:xfrm>
        </p:grpSpPr>
        <p:sp>
          <p:nvSpPr>
            <p:cNvPr id="6104" name="Google Shape;6104;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6" name="Google Shape;6106;p62"/>
          <p:cNvGrpSpPr/>
          <p:nvPr/>
        </p:nvGrpSpPr>
        <p:grpSpPr>
          <a:xfrm>
            <a:off x="3511040" y="3666154"/>
            <a:ext cx="354586" cy="353645"/>
            <a:chOff x="-30735200" y="3910925"/>
            <a:chExt cx="292225" cy="291450"/>
          </a:xfrm>
        </p:grpSpPr>
        <p:sp>
          <p:nvSpPr>
            <p:cNvPr id="6107" name="Google Shape;6107;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9" name="Google Shape;6109;p62"/>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0" name="Google Shape;6110;p62"/>
          <p:cNvGrpSpPr/>
          <p:nvPr/>
        </p:nvGrpSpPr>
        <p:grpSpPr>
          <a:xfrm>
            <a:off x="4864547" y="1375808"/>
            <a:ext cx="358971" cy="359224"/>
            <a:chOff x="-57956275" y="3197925"/>
            <a:chExt cx="319000" cy="319225"/>
          </a:xfrm>
        </p:grpSpPr>
        <p:sp>
          <p:nvSpPr>
            <p:cNvPr id="6111" name="Google Shape;6111;p6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62"/>
          <p:cNvGrpSpPr/>
          <p:nvPr/>
        </p:nvGrpSpPr>
        <p:grpSpPr>
          <a:xfrm>
            <a:off x="4886701" y="1832234"/>
            <a:ext cx="314662" cy="358971"/>
            <a:chOff x="-57940525" y="3590375"/>
            <a:chExt cx="279625" cy="319000"/>
          </a:xfrm>
        </p:grpSpPr>
        <p:sp>
          <p:nvSpPr>
            <p:cNvPr id="6119" name="Google Shape;6119;p6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62"/>
          <p:cNvGrpSpPr/>
          <p:nvPr/>
        </p:nvGrpSpPr>
        <p:grpSpPr>
          <a:xfrm>
            <a:off x="4857582" y="2273605"/>
            <a:ext cx="358099" cy="358999"/>
            <a:chOff x="-57959425" y="3982600"/>
            <a:chExt cx="318225" cy="319025"/>
          </a:xfrm>
        </p:grpSpPr>
        <p:sp>
          <p:nvSpPr>
            <p:cNvPr id="6125" name="Google Shape;6125;p6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62"/>
          <p:cNvGrpSpPr/>
          <p:nvPr/>
        </p:nvGrpSpPr>
        <p:grpSpPr>
          <a:xfrm>
            <a:off x="7057749" y="1376934"/>
            <a:ext cx="357226" cy="357226"/>
            <a:chOff x="-55987225" y="3198925"/>
            <a:chExt cx="317450" cy="317450"/>
          </a:xfrm>
        </p:grpSpPr>
        <p:sp>
          <p:nvSpPr>
            <p:cNvPr id="6130" name="Google Shape;6130;p6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2"/>
          <p:cNvGrpSpPr/>
          <p:nvPr/>
        </p:nvGrpSpPr>
        <p:grpSpPr>
          <a:xfrm>
            <a:off x="7057749" y="1832965"/>
            <a:ext cx="357226" cy="357367"/>
            <a:chOff x="-55987225" y="3591025"/>
            <a:chExt cx="317450" cy="317575"/>
          </a:xfrm>
        </p:grpSpPr>
        <p:sp>
          <p:nvSpPr>
            <p:cNvPr id="6135" name="Google Shape;6135;p6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62"/>
          <p:cNvGrpSpPr/>
          <p:nvPr/>
        </p:nvGrpSpPr>
        <p:grpSpPr>
          <a:xfrm>
            <a:off x="7071665" y="2273605"/>
            <a:ext cx="358999" cy="358999"/>
            <a:chOff x="-55988800" y="3982600"/>
            <a:chExt cx="319025" cy="319025"/>
          </a:xfrm>
        </p:grpSpPr>
        <p:sp>
          <p:nvSpPr>
            <p:cNvPr id="6141" name="Google Shape;6141;p6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62"/>
          <p:cNvGrpSpPr/>
          <p:nvPr/>
        </p:nvGrpSpPr>
        <p:grpSpPr>
          <a:xfrm>
            <a:off x="5730184" y="2731562"/>
            <a:ext cx="356326" cy="358971"/>
            <a:chOff x="-54026025" y="3192625"/>
            <a:chExt cx="316650" cy="319000"/>
          </a:xfrm>
        </p:grpSpPr>
        <p:sp>
          <p:nvSpPr>
            <p:cNvPr id="6147" name="Google Shape;6147;p6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62"/>
          <p:cNvGrpSpPr/>
          <p:nvPr/>
        </p:nvGrpSpPr>
        <p:grpSpPr>
          <a:xfrm>
            <a:off x="5750130" y="3202536"/>
            <a:ext cx="316434" cy="358099"/>
            <a:chOff x="-54007925" y="3584850"/>
            <a:chExt cx="281200" cy="318225"/>
          </a:xfrm>
        </p:grpSpPr>
        <p:sp>
          <p:nvSpPr>
            <p:cNvPr id="6156" name="Google Shape;6156;p6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62"/>
          <p:cNvGrpSpPr/>
          <p:nvPr/>
        </p:nvGrpSpPr>
        <p:grpSpPr>
          <a:xfrm>
            <a:off x="5750130" y="3664421"/>
            <a:ext cx="316434" cy="358914"/>
            <a:chOff x="-54007925" y="3975575"/>
            <a:chExt cx="281200" cy="318950"/>
          </a:xfrm>
        </p:grpSpPr>
        <p:sp>
          <p:nvSpPr>
            <p:cNvPr id="6163" name="Google Shape;6163;p6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62"/>
          <p:cNvGrpSpPr/>
          <p:nvPr/>
        </p:nvGrpSpPr>
        <p:grpSpPr>
          <a:xfrm>
            <a:off x="7984996" y="2748891"/>
            <a:ext cx="274770" cy="358492"/>
            <a:chOff x="-52005775" y="3208025"/>
            <a:chExt cx="244175" cy="318575"/>
          </a:xfrm>
        </p:grpSpPr>
        <p:sp>
          <p:nvSpPr>
            <p:cNvPr id="6168" name="Google Shape;6168;p6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62"/>
          <p:cNvGrpSpPr/>
          <p:nvPr/>
        </p:nvGrpSpPr>
        <p:grpSpPr>
          <a:xfrm>
            <a:off x="5291462" y="1376934"/>
            <a:ext cx="358099" cy="358099"/>
            <a:chOff x="-57568775" y="3198925"/>
            <a:chExt cx="318225" cy="318225"/>
          </a:xfrm>
        </p:grpSpPr>
        <p:sp>
          <p:nvSpPr>
            <p:cNvPr id="6180" name="Google Shape;6180;p6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62"/>
          <p:cNvGrpSpPr/>
          <p:nvPr/>
        </p:nvGrpSpPr>
        <p:grpSpPr>
          <a:xfrm>
            <a:off x="5313181" y="1832234"/>
            <a:ext cx="314662" cy="358099"/>
            <a:chOff x="-57549075" y="3590375"/>
            <a:chExt cx="279625" cy="318225"/>
          </a:xfrm>
        </p:grpSpPr>
        <p:sp>
          <p:nvSpPr>
            <p:cNvPr id="6187" name="Google Shape;6187;p6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1" name="Google Shape;6191;p62"/>
          <p:cNvGrpSpPr/>
          <p:nvPr/>
        </p:nvGrpSpPr>
        <p:grpSpPr>
          <a:xfrm>
            <a:off x="5305378" y="2273605"/>
            <a:ext cx="359871" cy="359871"/>
            <a:chOff x="-57570350" y="3982600"/>
            <a:chExt cx="319800" cy="319800"/>
          </a:xfrm>
        </p:grpSpPr>
        <p:sp>
          <p:nvSpPr>
            <p:cNvPr id="6192" name="Google Shape;6192;p6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62"/>
          <p:cNvGrpSpPr/>
          <p:nvPr/>
        </p:nvGrpSpPr>
        <p:grpSpPr>
          <a:xfrm>
            <a:off x="7520416" y="1376033"/>
            <a:ext cx="314662" cy="358999"/>
            <a:chOff x="-55576850" y="3198125"/>
            <a:chExt cx="279625" cy="319025"/>
          </a:xfrm>
        </p:grpSpPr>
        <p:sp>
          <p:nvSpPr>
            <p:cNvPr id="6197" name="Google Shape;6197;p6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62"/>
          <p:cNvGrpSpPr/>
          <p:nvPr/>
        </p:nvGrpSpPr>
        <p:grpSpPr>
          <a:xfrm>
            <a:off x="7497812" y="1832009"/>
            <a:ext cx="359871" cy="358324"/>
            <a:chOff x="-55596550" y="3590175"/>
            <a:chExt cx="319800" cy="318425"/>
          </a:xfrm>
        </p:grpSpPr>
        <p:sp>
          <p:nvSpPr>
            <p:cNvPr id="6202" name="Google Shape;6202;p6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62"/>
          <p:cNvGrpSpPr/>
          <p:nvPr/>
        </p:nvGrpSpPr>
        <p:grpSpPr>
          <a:xfrm>
            <a:off x="7513049" y="2273351"/>
            <a:ext cx="358999" cy="359252"/>
            <a:chOff x="-55595775" y="3982375"/>
            <a:chExt cx="319025" cy="319250"/>
          </a:xfrm>
        </p:grpSpPr>
        <p:sp>
          <p:nvSpPr>
            <p:cNvPr id="6207" name="Google Shape;6207;p6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62"/>
          <p:cNvGrpSpPr/>
          <p:nvPr/>
        </p:nvGrpSpPr>
        <p:grpSpPr>
          <a:xfrm>
            <a:off x="6170232" y="2731562"/>
            <a:ext cx="358999" cy="358099"/>
            <a:chOff x="-53635375" y="3192625"/>
            <a:chExt cx="319025" cy="318225"/>
          </a:xfrm>
        </p:grpSpPr>
        <p:sp>
          <p:nvSpPr>
            <p:cNvPr id="6214" name="Google Shape;6214;p6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62"/>
          <p:cNvGrpSpPr/>
          <p:nvPr/>
        </p:nvGrpSpPr>
        <p:grpSpPr>
          <a:xfrm>
            <a:off x="6192401" y="3202536"/>
            <a:ext cx="314662" cy="358999"/>
            <a:chOff x="-53615675" y="3584850"/>
            <a:chExt cx="279625" cy="319025"/>
          </a:xfrm>
        </p:grpSpPr>
        <p:sp>
          <p:nvSpPr>
            <p:cNvPr id="6218" name="Google Shape;6218;p6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1" name="Google Shape;6221;p62"/>
          <p:cNvGrpSpPr/>
          <p:nvPr/>
        </p:nvGrpSpPr>
        <p:grpSpPr>
          <a:xfrm>
            <a:off x="6170246" y="3665461"/>
            <a:ext cx="358971" cy="357874"/>
            <a:chOff x="-53634575" y="3976500"/>
            <a:chExt cx="319000" cy="318025"/>
          </a:xfrm>
        </p:grpSpPr>
        <p:sp>
          <p:nvSpPr>
            <p:cNvPr id="6222" name="Google Shape;6222;p6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62"/>
          <p:cNvGrpSpPr/>
          <p:nvPr/>
        </p:nvGrpSpPr>
        <p:grpSpPr>
          <a:xfrm>
            <a:off x="7965050" y="3208415"/>
            <a:ext cx="314662" cy="358436"/>
            <a:chOff x="-52023900" y="3590075"/>
            <a:chExt cx="279625" cy="318525"/>
          </a:xfrm>
        </p:grpSpPr>
        <p:sp>
          <p:nvSpPr>
            <p:cNvPr id="6231" name="Google Shape;6231;p6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62"/>
          <p:cNvGrpSpPr/>
          <p:nvPr/>
        </p:nvGrpSpPr>
        <p:grpSpPr>
          <a:xfrm>
            <a:off x="5728292" y="1376934"/>
            <a:ext cx="358971" cy="358971"/>
            <a:chOff x="-57173375" y="3198925"/>
            <a:chExt cx="319000" cy="319000"/>
          </a:xfrm>
        </p:grpSpPr>
        <p:sp>
          <p:nvSpPr>
            <p:cNvPr id="6239" name="Google Shape;6239;p6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62"/>
          <p:cNvGrpSpPr/>
          <p:nvPr/>
        </p:nvGrpSpPr>
        <p:grpSpPr>
          <a:xfrm>
            <a:off x="5729178" y="1854374"/>
            <a:ext cx="357198" cy="314690"/>
            <a:chOff x="-57176525" y="3610050"/>
            <a:chExt cx="317425" cy="279650"/>
          </a:xfrm>
        </p:grpSpPr>
        <p:sp>
          <p:nvSpPr>
            <p:cNvPr id="6244" name="Google Shape;6244;p6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62"/>
          <p:cNvGrpSpPr/>
          <p:nvPr/>
        </p:nvGrpSpPr>
        <p:grpSpPr>
          <a:xfrm>
            <a:off x="7939633" y="1376934"/>
            <a:ext cx="358099" cy="356326"/>
            <a:chOff x="-55202750" y="3198925"/>
            <a:chExt cx="318225" cy="316650"/>
          </a:xfrm>
        </p:grpSpPr>
        <p:sp>
          <p:nvSpPr>
            <p:cNvPr id="6250" name="Google Shape;6250;p6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62"/>
          <p:cNvGrpSpPr/>
          <p:nvPr/>
        </p:nvGrpSpPr>
        <p:grpSpPr>
          <a:xfrm>
            <a:off x="7950267" y="1832234"/>
            <a:ext cx="336830" cy="358099"/>
            <a:chOff x="-55194875" y="3590375"/>
            <a:chExt cx="299325" cy="318225"/>
          </a:xfrm>
        </p:grpSpPr>
        <p:sp>
          <p:nvSpPr>
            <p:cNvPr id="6253" name="Google Shape;6253;p6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62"/>
          <p:cNvGrpSpPr/>
          <p:nvPr/>
        </p:nvGrpSpPr>
        <p:grpSpPr>
          <a:xfrm>
            <a:off x="7954884" y="2274505"/>
            <a:ext cx="357198" cy="357198"/>
            <a:chOff x="-55203525" y="3983400"/>
            <a:chExt cx="317425" cy="317425"/>
          </a:xfrm>
        </p:grpSpPr>
        <p:sp>
          <p:nvSpPr>
            <p:cNvPr id="6259" name="Google Shape;6259;p6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2"/>
          <p:cNvGrpSpPr/>
          <p:nvPr/>
        </p:nvGrpSpPr>
        <p:grpSpPr>
          <a:xfrm>
            <a:off x="6621365" y="2731562"/>
            <a:ext cx="335930" cy="358971"/>
            <a:chOff x="-53232900" y="3192625"/>
            <a:chExt cx="298525" cy="319000"/>
          </a:xfrm>
        </p:grpSpPr>
        <p:sp>
          <p:nvSpPr>
            <p:cNvPr id="6263" name="Google Shape;6263;p6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62"/>
          <p:cNvGrpSpPr/>
          <p:nvPr/>
        </p:nvGrpSpPr>
        <p:grpSpPr>
          <a:xfrm>
            <a:off x="6610731" y="3202536"/>
            <a:ext cx="357198" cy="356326"/>
            <a:chOff x="-53242350" y="3584850"/>
            <a:chExt cx="317425" cy="316650"/>
          </a:xfrm>
        </p:grpSpPr>
        <p:sp>
          <p:nvSpPr>
            <p:cNvPr id="6272" name="Google Shape;6272;p6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62"/>
          <p:cNvGrpSpPr/>
          <p:nvPr/>
        </p:nvGrpSpPr>
        <p:grpSpPr>
          <a:xfrm>
            <a:off x="6631999" y="3665236"/>
            <a:ext cx="314662" cy="358999"/>
            <a:chOff x="-53224225" y="3976300"/>
            <a:chExt cx="279625" cy="319025"/>
          </a:xfrm>
        </p:grpSpPr>
        <p:sp>
          <p:nvSpPr>
            <p:cNvPr id="6278" name="Google Shape;6278;p6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62"/>
          <p:cNvGrpSpPr/>
          <p:nvPr/>
        </p:nvGrpSpPr>
        <p:grpSpPr>
          <a:xfrm>
            <a:off x="7942896" y="3672917"/>
            <a:ext cx="358971" cy="358408"/>
            <a:chOff x="-52043575" y="3983125"/>
            <a:chExt cx="319000" cy="318500"/>
          </a:xfrm>
        </p:grpSpPr>
        <p:sp>
          <p:nvSpPr>
            <p:cNvPr id="6286" name="Google Shape;6286;p6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62"/>
          <p:cNvGrpSpPr/>
          <p:nvPr/>
        </p:nvGrpSpPr>
        <p:grpSpPr>
          <a:xfrm>
            <a:off x="6196836" y="1376934"/>
            <a:ext cx="314662" cy="358971"/>
            <a:chOff x="-56766175" y="3198925"/>
            <a:chExt cx="279625" cy="319000"/>
          </a:xfrm>
        </p:grpSpPr>
        <p:sp>
          <p:nvSpPr>
            <p:cNvPr id="6296" name="Google Shape;6296;p6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62"/>
          <p:cNvGrpSpPr/>
          <p:nvPr/>
        </p:nvGrpSpPr>
        <p:grpSpPr>
          <a:xfrm>
            <a:off x="6195950" y="1832234"/>
            <a:ext cx="316434" cy="358099"/>
            <a:chOff x="-56766175" y="3590375"/>
            <a:chExt cx="281200" cy="318225"/>
          </a:xfrm>
        </p:grpSpPr>
        <p:sp>
          <p:nvSpPr>
            <p:cNvPr id="6304" name="Google Shape;6304;p6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62"/>
          <p:cNvGrpSpPr/>
          <p:nvPr/>
        </p:nvGrpSpPr>
        <p:grpSpPr>
          <a:xfrm>
            <a:off x="6232906" y="2273605"/>
            <a:ext cx="272126" cy="358099"/>
            <a:chOff x="-56747275" y="3982600"/>
            <a:chExt cx="241825" cy="318225"/>
          </a:xfrm>
        </p:grpSpPr>
        <p:sp>
          <p:nvSpPr>
            <p:cNvPr id="6309" name="Google Shape;6309;p6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62"/>
          <p:cNvGrpSpPr/>
          <p:nvPr/>
        </p:nvGrpSpPr>
        <p:grpSpPr>
          <a:xfrm>
            <a:off x="4840657" y="3215842"/>
            <a:ext cx="358999" cy="342991"/>
            <a:chOff x="-54812875" y="3596675"/>
            <a:chExt cx="319025" cy="304800"/>
          </a:xfrm>
        </p:grpSpPr>
        <p:sp>
          <p:nvSpPr>
            <p:cNvPr id="6317" name="Google Shape;6317;p6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4" name="Google Shape;6324;p62"/>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2"/>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6" name="Google Shape;6326;p62"/>
          <p:cNvGrpSpPr/>
          <p:nvPr/>
        </p:nvGrpSpPr>
        <p:grpSpPr>
          <a:xfrm>
            <a:off x="4862826" y="3672326"/>
            <a:ext cx="314662" cy="358099"/>
            <a:chOff x="-54793175" y="3982600"/>
            <a:chExt cx="279625" cy="318225"/>
          </a:xfrm>
        </p:grpSpPr>
        <p:sp>
          <p:nvSpPr>
            <p:cNvPr id="6327" name="Google Shape;6327;p6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62"/>
          <p:cNvGrpSpPr/>
          <p:nvPr/>
        </p:nvGrpSpPr>
        <p:grpSpPr>
          <a:xfrm>
            <a:off x="7074284" y="2731562"/>
            <a:ext cx="314662" cy="358099"/>
            <a:chOff x="-52832000" y="3192625"/>
            <a:chExt cx="279625" cy="318225"/>
          </a:xfrm>
        </p:grpSpPr>
        <p:sp>
          <p:nvSpPr>
            <p:cNvPr id="6335" name="Google Shape;6335;p6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62"/>
          <p:cNvGrpSpPr/>
          <p:nvPr/>
        </p:nvGrpSpPr>
        <p:grpSpPr>
          <a:xfrm>
            <a:off x="5760817" y="2272929"/>
            <a:ext cx="323524" cy="358774"/>
            <a:chOff x="-57162350" y="3982000"/>
            <a:chExt cx="287500" cy="318825"/>
          </a:xfrm>
        </p:grpSpPr>
        <p:sp>
          <p:nvSpPr>
            <p:cNvPr id="6344" name="Google Shape;6344;p6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2"/>
          <p:cNvGrpSpPr/>
          <p:nvPr/>
        </p:nvGrpSpPr>
        <p:grpSpPr>
          <a:xfrm>
            <a:off x="7052130" y="3203436"/>
            <a:ext cx="358971" cy="357198"/>
            <a:chOff x="-52851675" y="3585650"/>
            <a:chExt cx="319000" cy="317425"/>
          </a:xfrm>
        </p:grpSpPr>
        <p:sp>
          <p:nvSpPr>
            <p:cNvPr id="6353" name="Google Shape;6353;p6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2"/>
          <p:cNvGrpSpPr/>
          <p:nvPr/>
        </p:nvGrpSpPr>
        <p:grpSpPr>
          <a:xfrm>
            <a:off x="7074284" y="3665236"/>
            <a:ext cx="314662" cy="358999"/>
            <a:chOff x="-52832000" y="3976300"/>
            <a:chExt cx="279625" cy="319025"/>
          </a:xfrm>
        </p:grpSpPr>
        <p:sp>
          <p:nvSpPr>
            <p:cNvPr id="6360" name="Google Shape;6360;p6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62"/>
          <p:cNvGrpSpPr/>
          <p:nvPr/>
        </p:nvGrpSpPr>
        <p:grpSpPr>
          <a:xfrm>
            <a:off x="6191490" y="4119884"/>
            <a:ext cx="316434" cy="358099"/>
            <a:chOff x="-51633225" y="3198925"/>
            <a:chExt cx="281200" cy="318225"/>
          </a:xfrm>
        </p:grpSpPr>
        <p:sp>
          <p:nvSpPr>
            <p:cNvPr id="6366" name="Google Shape;6366;p6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2"/>
          <p:cNvGrpSpPr/>
          <p:nvPr/>
        </p:nvGrpSpPr>
        <p:grpSpPr>
          <a:xfrm>
            <a:off x="6610314" y="1377806"/>
            <a:ext cx="365188" cy="357226"/>
            <a:chOff x="-56396775" y="3199700"/>
            <a:chExt cx="324525" cy="317450"/>
          </a:xfrm>
        </p:grpSpPr>
        <p:sp>
          <p:nvSpPr>
            <p:cNvPr id="6374" name="Google Shape;6374;p6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62"/>
          <p:cNvGrpSpPr/>
          <p:nvPr/>
        </p:nvGrpSpPr>
        <p:grpSpPr>
          <a:xfrm>
            <a:off x="6613408" y="1843740"/>
            <a:ext cx="358999" cy="335958"/>
            <a:chOff x="-56394425" y="3600600"/>
            <a:chExt cx="319025" cy="298550"/>
          </a:xfrm>
        </p:grpSpPr>
        <p:sp>
          <p:nvSpPr>
            <p:cNvPr id="6381" name="Google Shape;6381;p6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2"/>
          <p:cNvGrpSpPr/>
          <p:nvPr/>
        </p:nvGrpSpPr>
        <p:grpSpPr>
          <a:xfrm>
            <a:off x="6644175" y="2274505"/>
            <a:ext cx="327068" cy="357198"/>
            <a:chOff x="-56379450" y="3983400"/>
            <a:chExt cx="290650" cy="317425"/>
          </a:xfrm>
        </p:grpSpPr>
        <p:sp>
          <p:nvSpPr>
            <p:cNvPr id="6385" name="Google Shape;6385;p6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2"/>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2"/>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62"/>
          <p:cNvGrpSpPr/>
          <p:nvPr/>
        </p:nvGrpSpPr>
        <p:grpSpPr>
          <a:xfrm>
            <a:off x="5307879" y="2738651"/>
            <a:ext cx="316434" cy="358971"/>
            <a:chOff x="-54401725" y="3198925"/>
            <a:chExt cx="281200" cy="319000"/>
          </a:xfrm>
        </p:grpSpPr>
        <p:sp>
          <p:nvSpPr>
            <p:cNvPr id="6394" name="Google Shape;6394;p6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62"/>
          <p:cNvGrpSpPr/>
          <p:nvPr/>
        </p:nvGrpSpPr>
        <p:grpSpPr>
          <a:xfrm>
            <a:off x="5308766" y="3208753"/>
            <a:ext cx="314662" cy="358099"/>
            <a:chOff x="-54401725" y="3590375"/>
            <a:chExt cx="279625" cy="318225"/>
          </a:xfrm>
        </p:grpSpPr>
        <p:sp>
          <p:nvSpPr>
            <p:cNvPr id="6406" name="Google Shape;6406;p6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62"/>
          <p:cNvGrpSpPr/>
          <p:nvPr/>
        </p:nvGrpSpPr>
        <p:grpSpPr>
          <a:xfrm>
            <a:off x="5306557" y="3672326"/>
            <a:ext cx="319079" cy="358099"/>
            <a:chOff x="-54403300" y="3982600"/>
            <a:chExt cx="283550" cy="318225"/>
          </a:xfrm>
        </p:grpSpPr>
        <p:sp>
          <p:nvSpPr>
            <p:cNvPr id="6413" name="Google Shape;6413;p6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62"/>
          <p:cNvGrpSpPr/>
          <p:nvPr/>
        </p:nvGrpSpPr>
        <p:grpSpPr>
          <a:xfrm>
            <a:off x="7493951" y="2733559"/>
            <a:ext cx="356298" cy="356973"/>
            <a:chOff x="-52458650" y="3194400"/>
            <a:chExt cx="316625" cy="317225"/>
          </a:xfrm>
        </p:grpSpPr>
        <p:sp>
          <p:nvSpPr>
            <p:cNvPr id="6419" name="Google Shape;6419;p6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62"/>
          <p:cNvGrpSpPr/>
          <p:nvPr/>
        </p:nvGrpSpPr>
        <p:grpSpPr>
          <a:xfrm>
            <a:off x="4862826" y="2738651"/>
            <a:ext cx="314662" cy="358971"/>
            <a:chOff x="-54793175" y="3198925"/>
            <a:chExt cx="279625" cy="319000"/>
          </a:xfrm>
        </p:grpSpPr>
        <p:sp>
          <p:nvSpPr>
            <p:cNvPr id="6428" name="Google Shape;6428;p6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2"/>
          <p:cNvGrpSpPr/>
          <p:nvPr/>
        </p:nvGrpSpPr>
        <p:grpSpPr>
          <a:xfrm>
            <a:off x="7503249" y="3202536"/>
            <a:ext cx="337703" cy="357845"/>
            <a:chOff x="-52450000" y="3584850"/>
            <a:chExt cx="300100" cy="318000"/>
          </a:xfrm>
        </p:grpSpPr>
        <p:sp>
          <p:nvSpPr>
            <p:cNvPr id="6436" name="Google Shape;6436;p6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2"/>
          <p:cNvGrpSpPr/>
          <p:nvPr/>
        </p:nvGrpSpPr>
        <p:grpSpPr>
          <a:xfrm>
            <a:off x="7514769" y="3667009"/>
            <a:ext cx="314662" cy="357226"/>
            <a:chOff x="-52440550" y="3977875"/>
            <a:chExt cx="279625" cy="317450"/>
          </a:xfrm>
        </p:grpSpPr>
        <p:sp>
          <p:nvSpPr>
            <p:cNvPr id="6444" name="Google Shape;6444;p6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62"/>
          <p:cNvGrpSpPr/>
          <p:nvPr/>
        </p:nvGrpSpPr>
        <p:grpSpPr>
          <a:xfrm>
            <a:off x="6626703" y="4123215"/>
            <a:ext cx="314662" cy="358999"/>
            <a:chOff x="-51623775" y="3584850"/>
            <a:chExt cx="279625" cy="319025"/>
          </a:xfrm>
        </p:grpSpPr>
        <p:sp>
          <p:nvSpPr>
            <p:cNvPr id="6453" name="Google Shape;6453;p6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2" name="Google Shape;6462;p62"/>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463" name="Google Shape;6463;p62"/>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67"/>
        <p:cNvGrpSpPr/>
        <p:nvPr/>
      </p:nvGrpSpPr>
      <p:grpSpPr>
        <a:xfrm>
          <a:off x="0" y="0"/>
          <a:ext cx="0" cy="0"/>
          <a:chOff x="0" y="0"/>
          <a:chExt cx="0" cy="0"/>
        </a:xfrm>
      </p:grpSpPr>
      <p:grpSp>
        <p:nvGrpSpPr>
          <p:cNvPr id="6468" name="Google Shape;6468;p63"/>
          <p:cNvGrpSpPr/>
          <p:nvPr/>
        </p:nvGrpSpPr>
        <p:grpSpPr>
          <a:xfrm>
            <a:off x="866775" y="1386849"/>
            <a:ext cx="276003" cy="357300"/>
            <a:chOff x="-50469125" y="3183175"/>
            <a:chExt cx="233150" cy="301825"/>
          </a:xfrm>
        </p:grpSpPr>
        <p:sp>
          <p:nvSpPr>
            <p:cNvPr id="6469" name="Google Shape;6469;p6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3"/>
          <p:cNvGrpSpPr/>
          <p:nvPr/>
        </p:nvGrpSpPr>
        <p:grpSpPr>
          <a:xfrm>
            <a:off x="826674" y="1822251"/>
            <a:ext cx="356205" cy="355288"/>
            <a:chOff x="-50504575" y="3550975"/>
            <a:chExt cx="300900" cy="300125"/>
          </a:xfrm>
        </p:grpSpPr>
        <p:sp>
          <p:nvSpPr>
            <p:cNvPr id="6473" name="Google Shape;6473;p6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63"/>
          <p:cNvGrpSpPr/>
          <p:nvPr/>
        </p:nvGrpSpPr>
        <p:grpSpPr>
          <a:xfrm>
            <a:off x="826674" y="2260493"/>
            <a:ext cx="356205" cy="354341"/>
            <a:chOff x="-50503000" y="3921175"/>
            <a:chExt cx="300900" cy="299325"/>
          </a:xfrm>
        </p:grpSpPr>
        <p:sp>
          <p:nvSpPr>
            <p:cNvPr id="6478" name="Google Shape;6478;p6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3"/>
          <p:cNvGrpSpPr/>
          <p:nvPr/>
        </p:nvGrpSpPr>
        <p:grpSpPr>
          <a:xfrm>
            <a:off x="3030727" y="1406411"/>
            <a:ext cx="355258" cy="356205"/>
            <a:chOff x="-48630025" y="3199700"/>
            <a:chExt cx="300100" cy="300900"/>
          </a:xfrm>
        </p:grpSpPr>
        <p:sp>
          <p:nvSpPr>
            <p:cNvPr id="6484" name="Google Shape;6484;p6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63"/>
          <p:cNvGrpSpPr/>
          <p:nvPr/>
        </p:nvGrpSpPr>
        <p:grpSpPr>
          <a:xfrm>
            <a:off x="3030727" y="1843707"/>
            <a:ext cx="355258" cy="355258"/>
            <a:chOff x="-48630025" y="3569100"/>
            <a:chExt cx="300100" cy="300100"/>
          </a:xfrm>
        </p:grpSpPr>
        <p:sp>
          <p:nvSpPr>
            <p:cNvPr id="6488" name="Google Shape;6488;p6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63"/>
          <p:cNvGrpSpPr/>
          <p:nvPr/>
        </p:nvGrpSpPr>
        <p:grpSpPr>
          <a:xfrm>
            <a:off x="3031201" y="2281003"/>
            <a:ext cx="354311" cy="353394"/>
            <a:chOff x="-48629225" y="3938500"/>
            <a:chExt cx="299300" cy="298525"/>
          </a:xfrm>
        </p:grpSpPr>
        <p:sp>
          <p:nvSpPr>
            <p:cNvPr id="6499" name="Google Shape;6499;p6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3" name="Google Shape;6503;p63"/>
          <p:cNvGrpSpPr/>
          <p:nvPr/>
        </p:nvGrpSpPr>
        <p:grpSpPr>
          <a:xfrm>
            <a:off x="1766604" y="2752344"/>
            <a:ext cx="311458" cy="354341"/>
            <a:chOff x="-46762575" y="3200500"/>
            <a:chExt cx="263100" cy="299325"/>
          </a:xfrm>
        </p:grpSpPr>
        <p:sp>
          <p:nvSpPr>
            <p:cNvPr id="6504" name="Google Shape;6504;p6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63"/>
          <p:cNvGrpSpPr/>
          <p:nvPr/>
        </p:nvGrpSpPr>
        <p:grpSpPr>
          <a:xfrm>
            <a:off x="1744689" y="3211066"/>
            <a:ext cx="355288" cy="312375"/>
            <a:chOff x="-46779900" y="3588000"/>
            <a:chExt cx="300125" cy="263875"/>
          </a:xfrm>
        </p:grpSpPr>
        <p:sp>
          <p:nvSpPr>
            <p:cNvPr id="6510" name="Google Shape;6510;p6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3"/>
          <p:cNvGrpSpPr/>
          <p:nvPr/>
        </p:nvGrpSpPr>
        <p:grpSpPr>
          <a:xfrm>
            <a:off x="1745162" y="3625988"/>
            <a:ext cx="354341" cy="353394"/>
            <a:chOff x="-46779100" y="3938500"/>
            <a:chExt cx="299325" cy="298525"/>
          </a:xfrm>
        </p:grpSpPr>
        <p:sp>
          <p:nvSpPr>
            <p:cNvPr id="6515" name="Google Shape;6515;p6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63"/>
          <p:cNvGrpSpPr/>
          <p:nvPr/>
        </p:nvGrpSpPr>
        <p:grpSpPr>
          <a:xfrm>
            <a:off x="3952900" y="2758855"/>
            <a:ext cx="355258" cy="355288"/>
            <a:chOff x="-44924250" y="3206000"/>
            <a:chExt cx="300100" cy="300125"/>
          </a:xfrm>
        </p:grpSpPr>
        <p:sp>
          <p:nvSpPr>
            <p:cNvPr id="6518" name="Google Shape;6518;p6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63"/>
          <p:cNvGrpSpPr/>
          <p:nvPr/>
        </p:nvGrpSpPr>
        <p:grpSpPr>
          <a:xfrm>
            <a:off x="1267386" y="1386849"/>
            <a:ext cx="355258" cy="355258"/>
            <a:chOff x="-50134375" y="3183175"/>
            <a:chExt cx="300100" cy="300100"/>
          </a:xfrm>
        </p:grpSpPr>
        <p:sp>
          <p:nvSpPr>
            <p:cNvPr id="6524" name="Google Shape;6524;p6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63"/>
          <p:cNvGrpSpPr/>
          <p:nvPr/>
        </p:nvGrpSpPr>
        <p:grpSpPr>
          <a:xfrm>
            <a:off x="1267386" y="1822251"/>
            <a:ext cx="355258" cy="355288"/>
            <a:chOff x="-50134375" y="3550975"/>
            <a:chExt cx="300100" cy="300125"/>
          </a:xfrm>
        </p:grpSpPr>
        <p:sp>
          <p:nvSpPr>
            <p:cNvPr id="6535" name="Google Shape;6535;p6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3"/>
          <p:cNvGrpSpPr/>
          <p:nvPr/>
        </p:nvGrpSpPr>
        <p:grpSpPr>
          <a:xfrm>
            <a:off x="1267386" y="2259783"/>
            <a:ext cx="355258" cy="355051"/>
            <a:chOff x="-50134375" y="3920575"/>
            <a:chExt cx="300100" cy="299925"/>
          </a:xfrm>
        </p:grpSpPr>
        <p:sp>
          <p:nvSpPr>
            <p:cNvPr id="6538" name="Google Shape;6538;p6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63"/>
          <p:cNvGrpSpPr/>
          <p:nvPr/>
        </p:nvGrpSpPr>
        <p:grpSpPr>
          <a:xfrm>
            <a:off x="3478110" y="1407358"/>
            <a:ext cx="357123" cy="355258"/>
            <a:chOff x="-48262200" y="3200500"/>
            <a:chExt cx="301675" cy="300100"/>
          </a:xfrm>
        </p:grpSpPr>
        <p:sp>
          <p:nvSpPr>
            <p:cNvPr id="6542" name="Google Shape;6542;p6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63"/>
          <p:cNvGrpSpPr/>
          <p:nvPr/>
        </p:nvGrpSpPr>
        <p:grpSpPr>
          <a:xfrm>
            <a:off x="3507483" y="1844447"/>
            <a:ext cx="298377" cy="354519"/>
            <a:chOff x="-48233050" y="3569725"/>
            <a:chExt cx="252050" cy="299475"/>
          </a:xfrm>
        </p:grpSpPr>
        <p:sp>
          <p:nvSpPr>
            <p:cNvPr id="6552" name="Google Shape;6552;p6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63"/>
          <p:cNvGrpSpPr/>
          <p:nvPr/>
        </p:nvGrpSpPr>
        <p:grpSpPr>
          <a:xfrm>
            <a:off x="3531248" y="2278191"/>
            <a:ext cx="250847" cy="358070"/>
            <a:chOff x="-48216525" y="3936125"/>
            <a:chExt cx="211900" cy="302475"/>
          </a:xfrm>
        </p:grpSpPr>
        <p:sp>
          <p:nvSpPr>
            <p:cNvPr id="6556" name="Google Shape;6556;p6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63"/>
          <p:cNvGrpSpPr/>
          <p:nvPr/>
        </p:nvGrpSpPr>
        <p:grpSpPr>
          <a:xfrm>
            <a:off x="2186966" y="2753261"/>
            <a:ext cx="355258" cy="355288"/>
            <a:chOff x="-46410500" y="3201275"/>
            <a:chExt cx="300100" cy="300125"/>
          </a:xfrm>
        </p:grpSpPr>
        <p:sp>
          <p:nvSpPr>
            <p:cNvPr id="6561" name="Google Shape;6561;p6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3"/>
          <p:cNvGrpSpPr/>
          <p:nvPr/>
        </p:nvGrpSpPr>
        <p:grpSpPr>
          <a:xfrm>
            <a:off x="2186966" y="3188692"/>
            <a:ext cx="355258" cy="356205"/>
            <a:chOff x="-46409700" y="3569100"/>
            <a:chExt cx="300100" cy="300900"/>
          </a:xfrm>
        </p:grpSpPr>
        <p:sp>
          <p:nvSpPr>
            <p:cNvPr id="6567" name="Google Shape;6567;p6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3"/>
          <p:cNvGrpSpPr/>
          <p:nvPr/>
        </p:nvGrpSpPr>
        <p:grpSpPr>
          <a:xfrm>
            <a:off x="2174847" y="3624124"/>
            <a:ext cx="379497" cy="358070"/>
            <a:chOff x="-46422300" y="3936925"/>
            <a:chExt cx="320575" cy="302475"/>
          </a:xfrm>
        </p:grpSpPr>
        <p:sp>
          <p:nvSpPr>
            <p:cNvPr id="6573" name="Google Shape;6573;p6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3"/>
          <p:cNvGrpSpPr/>
          <p:nvPr/>
        </p:nvGrpSpPr>
        <p:grpSpPr>
          <a:xfrm>
            <a:off x="3952426" y="3178452"/>
            <a:ext cx="356205" cy="355258"/>
            <a:chOff x="-44914800" y="3560450"/>
            <a:chExt cx="300900" cy="300100"/>
          </a:xfrm>
        </p:grpSpPr>
        <p:sp>
          <p:nvSpPr>
            <p:cNvPr id="6576" name="Google Shape;6576;p6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63"/>
          <p:cNvGrpSpPr/>
          <p:nvPr/>
        </p:nvGrpSpPr>
        <p:grpSpPr>
          <a:xfrm>
            <a:off x="1707478" y="1387086"/>
            <a:ext cx="354311" cy="354104"/>
            <a:chOff x="-49764975" y="3183375"/>
            <a:chExt cx="299300" cy="299125"/>
          </a:xfrm>
        </p:grpSpPr>
        <p:sp>
          <p:nvSpPr>
            <p:cNvPr id="6582" name="Google Shape;6582;p6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3"/>
          <p:cNvGrpSpPr/>
          <p:nvPr/>
        </p:nvGrpSpPr>
        <p:grpSpPr>
          <a:xfrm>
            <a:off x="1707478" y="1822547"/>
            <a:ext cx="354311" cy="355909"/>
            <a:chOff x="-49764975" y="3551225"/>
            <a:chExt cx="299300" cy="300650"/>
          </a:xfrm>
        </p:grpSpPr>
        <p:sp>
          <p:nvSpPr>
            <p:cNvPr id="6592" name="Google Shape;6592;p6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63"/>
          <p:cNvGrpSpPr/>
          <p:nvPr/>
        </p:nvGrpSpPr>
        <p:grpSpPr>
          <a:xfrm>
            <a:off x="1705140" y="2259310"/>
            <a:ext cx="358987" cy="355525"/>
            <a:chOff x="-49766550" y="3920175"/>
            <a:chExt cx="303250" cy="300325"/>
          </a:xfrm>
        </p:grpSpPr>
        <p:sp>
          <p:nvSpPr>
            <p:cNvPr id="6604" name="Google Shape;6604;p6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3"/>
          <p:cNvGrpSpPr/>
          <p:nvPr/>
        </p:nvGrpSpPr>
        <p:grpSpPr>
          <a:xfrm>
            <a:off x="3920671" y="1407358"/>
            <a:ext cx="357123" cy="354341"/>
            <a:chOff x="-47892800" y="3200500"/>
            <a:chExt cx="301675" cy="299325"/>
          </a:xfrm>
        </p:grpSpPr>
        <p:sp>
          <p:nvSpPr>
            <p:cNvPr id="6609" name="Google Shape;6609;p6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63"/>
          <p:cNvGrpSpPr/>
          <p:nvPr/>
        </p:nvGrpSpPr>
        <p:grpSpPr>
          <a:xfrm>
            <a:off x="3984537" y="1843707"/>
            <a:ext cx="229391" cy="355258"/>
            <a:chOff x="-47839250" y="3569100"/>
            <a:chExt cx="193775" cy="300100"/>
          </a:xfrm>
        </p:grpSpPr>
        <p:sp>
          <p:nvSpPr>
            <p:cNvPr id="6616" name="Google Shape;6616;p6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63"/>
          <p:cNvGrpSpPr/>
          <p:nvPr/>
        </p:nvGrpSpPr>
        <p:grpSpPr>
          <a:xfrm>
            <a:off x="3921603" y="2280056"/>
            <a:ext cx="355258" cy="356205"/>
            <a:chOff x="-47892800" y="3937700"/>
            <a:chExt cx="300100" cy="300900"/>
          </a:xfrm>
        </p:grpSpPr>
        <p:sp>
          <p:nvSpPr>
            <p:cNvPr id="6623" name="Google Shape;6623;p6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63"/>
          <p:cNvGrpSpPr/>
          <p:nvPr/>
        </p:nvGrpSpPr>
        <p:grpSpPr>
          <a:xfrm>
            <a:off x="2626898" y="2773770"/>
            <a:ext cx="355258" cy="311458"/>
            <a:chOff x="-46042675" y="3218600"/>
            <a:chExt cx="300100" cy="263100"/>
          </a:xfrm>
        </p:grpSpPr>
        <p:sp>
          <p:nvSpPr>
            <p:cNvPr id="6632" name="Google Shape;6632;p6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63"/>
          <p:cNvGrpSpPr/>
          <p:nvPr/>
        </p:nvGrpSpPr>
        <p:grpSpPr>
          <a:xfrm>
            <a:off x="2626898" y="3188219"/>
            <a:ext cx="355258" cy="323118"/>
            <a:chOff x="-46042675" y="3568700"/>
            <a:chExt cx="300100" cy="272950"/>
          </a:xfrm>
        </p:grpSpPr>
        <p:sp>
          <p:nvSpPr>
            <p:cNvPr id="6639" name="Google Shape;6639;p6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63"/>
          <p:cNvGrpSpPr/>
          <p:nvPr/>
        </p:nvGrpSpPr>
        <p:grpSpPr>
          <a:xfrm>
            <a:off x="2668849" y="3625189"/>
            <a:ext cx="271357" cy="356057"/>
            <a:chOff x="-46007225" y="3937825"/>
            <a:chExt cx="229225" cy="300775"/>
          </a:xfrm>
        </p:grpSpPr>
        <p:sp>
          <p:nvSpPr>
            <p:cNvPr id="6644" name="Google Shape;6644;p6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63"/>
          <p:cNvGrpSpPr/>
          <p:nvPr/>
        </p:nvGrpSpPr>
        <p:grpSpPr>
          <a:xfrm>
            <a:off x="3974341" y="3615275"/>
            <a:ext cx="312375" cy="357596"/>
            <a:chOff x="-44895900" y="3929450"/>
            <a:chExt cx="263875" cy="302075"/>
          </a:xfrm>
        </p:grpSpPr>
        <p:sp>
          <p:nvSpPr>
            <p:cNvPr id="6655" name="Google Shape;6655;p6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63"/>
          <p:cNvGrpSpPr/>
          <p:nvPr/>
        </p:nvGrpSpPr>
        <p:grpSpPr>
          <a:xfrm>
            <a:off x="2148160" y="1398036"/>
            <a:ext cx="356205" cy="332885"/>
            <a:chOff x="-49397175" y="3192625"/>
            <a:chExt cx="300900" cy="281200"/>
          </a:xfrm>
        </p:grpSpPr>
        <p:sp>
          <p:nvSpPr>
            <p:cNvPr id="6662" name="Google Shape;6662;p6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63"/>
          <p:cNvGrpSpPr/>
          <p:nvPr/>
        </p:nvGrpSpPr>
        <p:grpSpPr>
          <a:xfrm>
            <a:off x="2174263" y="1822251"/>
            <a:ext cx="304000" cy="356205"/>
            <a:chOff x="-49375900" y="3550975"/>
            <a:chExt cx="256800" cy="300900"/>
          </a:xfrm>
        </p:grpSpPr>
        <p:sp>
          <p:nvSpPr>
            <p:cNvPr id="6670" name="Google Shape;6670;p6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63"/>
          <p:cNvGrpSpPr/>
          <p:nvPr/>
        </p:nvGrpSpPr>
        <p:grpSpPr>
          <a:xfrm>
            <a:off x="2169616" y="2259546"/>
            <a:ext cx="313293" cy="356205"/>
            <a:chOff x="-49378250" y="3920375"/>
            <a:chExt cx="264650" cy="300900"/>
          </a:xfrm>
        </p:grpSpPr>
        <p:sp>
          <p:nvSpPr>
            <p:cNvPr id="6682" name="Google Shape;6682;p6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3"/>
          <p:cNvGrpSpPr/>
          <p:nvPr/>
        </p:nvGrpSpPr>
        <p:grpSpPr>
          <a:xfrm>
            <a:off x="888604" y="2752344"/>
            <a:ext cx="312375" cy="357123"/>
            <a:chOff x="-47505300" y="3200500"/>
            <a:chExt cx="263875" cy="301675"/>
          </a:xfrm>
        </p:grpSpPr>
        <p:sp>
          <p:nvSpPr>
            <p:cNvPr id="6690" name="Google Shape;6690;p6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63"/>
          <p:cNvGrpSpPr/>
          <p:nvPr/>
        </p:nvGrpSpPr>
        <p:grpSpPr>
          <a:xfrm>
            <a:off x="866704" y="3188692"/>
            <a:ext cx="356176" cy="355051"/>
            <a:chOff x="-47524975" y="3569100"/>
            <a:chExt cx="300875" cy="299925"/>
          </a:xfrm>
        </p:grpSpPr>
        <p:sp>
          <p:nvSpPr>
            <p:cNvPr id="6704" name="Google Shape;6704;p6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63"/>
          <p:cNvGrpSpPr/>
          <p:nvPr/>
        </p:nvGrpSpPr>
        <p:grpSpPr>
          <a:xfrm>
            <a:off x="867162" y="3667954"/>
            <a:ext cx="355258" cy="270410"/>
            <a:chOff x="-47523400" y="3973950"/>
            <a:chExt cx="300100" cy="228425"/>
          </a:xfrm>
        </p:grpSpPr>
        <p:sp>
          <p:nvSpPr>
            <p:cNvPr id="6710" name="Google Shape;6710;p6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63"/>
          <p:cNvGrpSpPr/>
          <p:nvPr/>
        </p:nvGrpSpPr>
        <p:grpSpPr>
          <a:xfrm>
            <a:off x="3072283" y="2750953"/>
            <a:ext cx="354341" cy="357596"/>
            <a:chOff x="-45673275" y="3199325"/>
            <a:chExt cx="299325" cy="302075"/>
          </a:xfrm>
        </p:grpSpPr>
        <p:sp>
          <p:nvSpPr>
            <p:cNvPr id="6716" name="Google Shape;6716;p6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3"/>
          <p:cNvGrpSpPr/>
          <p:nvPr/>
        </p:nvGrpSpPr>
        <p:grpSpPr>
          <a:xfrm>
            <a:off x="3071351" y="3209202"/>
            <a:ext cx="356205" cy="314240"/>
            <a:chOff x="-45674075" y="3586425"/>
            <a:chExt cx="300900" cy="265450"/>
          </a:xfrm>
        </p:grpSpPr>
        <p:sp>
          <p:nvSpPr>
            <p:cNvPr id="6720" name="Google Shape;6720;p6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3"/>
          <p:cNvGrpSpPr/>
          <p:nvPr/>
        </p:nvGrpSpPr>
        <p:grpSpPr>
          <a:xfrm>
            <a:off x="3072283" y="3625041"/>
            <a:ext cx="354341" cy="356205"/>
            <a:chOff x="-45673275" y="3937700"/>
            <a:chExt cx="299325" cy="300900"/>
          </a:xfrm>
        </p:grpSpPr>
        <p:sp>
          <p:nvSpPr>
            <p:cNvPr id="6723" name="Google Shape;6723;p6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63"/>
          <p:cNvGrpSpPr/>
          <p:nvPr/>
        </p:nvGrpSpPr>
        <p:grpSpPr>
          <a:xfrm>
            <a:off x="2186449" y="4117825"/>
            <a:ext cx="356205" cy="356205"/>
            <a:chOff x="-44512325" y="3176075"/>
            <a:chExt cx="300900" cy="300900"/>
          </a:xfrm>
        </p:grpSpPr>
        <p:sp>
          <p:nvSpPr>
            <p:cNvPr id="6730" name="Google Shape;6730;p6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3"/>
          <p:cNvGrpSpPr/>
          <p:nvPr/>
        </p:nvGrpSpPr>
        <p:grpSpPr>
          <a:xfrm>
            <a:off x="2589789" y="1386849"/>
            <a:ext cx="354341" cy="354341"/>
            <a:chOff x="-49027775" y="3183175"/>
            <a:chExt cx="299325" cy="299325"/>
          </a:xfrm>
        </p:grpSpPr>
        <p:sp>
          <p:nvSpPr>
            <p:cNvPr id="6734" name="Google Shape;6734;p6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63"/>
          <p:cNvGrpSpPr/>
          <p:nvPr/>
        </p:nvGrpSpPr>
        <p:grpSpPr>
          <a:xfrm>
            <a:off x="2589330" y="1822251"/>
            <a:ext cx="355258" cy="357152"/>
            <a:chOff x="-49027775" y="3550975"/>
            <a:chExt cx="300100" cy="301700"/>
          </a:xfrm>
        </p:grpSpPr>
        <p:sp>
          <p:nvSpPr>
            <p:cNvPr id="6739" name="Google Shape;6739;p6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63"/>
          <p:cNvGrpSpPr/>
          <p:nvPr/>
        </p:nvGrpSpPr>
        <p:grpSpPr>
          <a:xfrm>
            <a:off x="2587406" y="2259310"/>
            <a:ext cx="359106" cy="355525"/>
            <a:chOff x="-49031025" y="3920175"/>
            <a:chExt cx="303350" cy="300325"/>
          </a:xfrm>
        </p:grpSpPr>
        <p:sp>
          <p:nvSpPr>
            <p:cNvPr id="6750" name="Google Shape;6750;p6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63"/>
          <p:cNvGrpSpPr/>
          <p:nvPr/>
        </p:nvGrpSpPr>
        <p:grpSpPr>
          <a:xfrm>
            <a:off x="1303511" y="2752344"/>
            <a:ext cx="356176" cy="354341"/>
            <a:chOff x="-47155575" y="3200500"/>
            <a:chExt cx="300875" cy="299325"/>
          </a:xfrm>
        </p:grpSpPr>
        <p:sp>
          <p:nvSpPr>
            <p:cNvPr id="6757" name="Google Shape;6757;p6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63"/>
          <p:cNvGrpSpPr/>
          <p:nvPr/>
        </p:nvGrpSpPr>
        <p:grpSpPr>
          <a:xfrm>
            <a:off x="1303970" y="3188692"/>
            <a:ext cx="355258" cy="355258"/>
            <a:chOff x="-47154800" y="3569100"/>
            <a:chExt cx="300100" cy="300100"/>
          </a:xfrm>
        </p:grpSpPr>
        <p:sp>
          <p:nvSpPr>
            <p:cNvPr id="6764" name="Google Shape;6764;p6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0" name="Google Shape;6770;p63"/>
          <p:cNvGrpSpPr/>
          <p:nvPr/>
        </p:nvGrpSpPr>
        <p:grpSpPr>
          <a:xfrm>
            <a:off x="1304443" y="3626905"/>
            <a:ext cx="354311" cy="353423"/>
            <a:chOff x="-47154000" y="3939275"/>
            <a:chExt cx="299300" cy="298550"/>
          </a:xfrm>
        </p:grpSpPr>
        <p:sp>
          <p:nvSpPr>
            <p:cNvPr id="6771" name="Google Shape;6771;p6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63"/>
          <p:cNvGrpSpPr/>
          <p:nvPr/>
        </p:nvGrpSpPr>
        <p:grpSpPr>
          <a:xfrm>
            <a:off x="3529733" y="2752344"/>
            <a:ext cx="312375" cy="354341"/>
            <a:chOff x="-45286550" y="3200500"/>
            <a:chExt cx="263875" cy="299325"/>
          </a:xfrm>
        </p:grpSpPr>
        <p:sp>
          <p:nvSpPr>
            <p:cNvPr id="6776" name="Google Shape;6776;p6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63"/>
          <p:cNvGrpSpPr/>
          <p:nvPr/>
        </p:nvGrpSpPr>
        <p:grpSpPr>
          <a:xfrm>
            <a:off x="3529733" y="3189639"/>
            <a:ext cx="312375" cy="354311"/>
            <a:chOff x="-45286550" y="3569900"/>
            <a:chExt cx="263875" cy="299300"/>
          </a:xfrm>
        </p:grpSpPr>
        <p:sp>
          <p:nvSpPr>
            <p:cNvPr id="6780" name="Google Shape;6780;p6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63"/>
          <p:cNvGrpSpPr/>
          <p:nvPr/>
        </p:nvGrpSpPr>
        <p:grpSpPr>
          <a:xfrm>
            <a:off x="3540920" y="3625988"/>
            <a:ext cx="290001" cy="355258"/>
            <a:chOff x="-45277900" y="3938500"/>
            <a:chExt cx="244975" cy="300100"/>
          </a:xfrm>
        </p:grpSpPr>
        <p:sp>
          <p:nvSpPr>
            <p:cNvPr id="6787" name="Google Shape;6787;p6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63"/>
          <p:cNvGrpSpPr/>
          <p:nvPr/>
        </p:nvGrpSpPr>
        <p:grpSpPr>
          <a:xfrm>
            <a:off x="2626869" y="4095090"/>
            <a:ext cx="355258" cy="355258"/>
            <a:chOff x="-44502875" y="3576975"/>
            <a:chExt cx="300100" cy="300100"/>
          </a:xfrm>
        </p:grpSpPr>
        <p:sp>
          <p:nvSpPr>
            <p:cNvPr id="6792" name="Google Shape;6792;p6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3"/>
          <p:cNvGrpSpPr/>
          <p:nvPr/>
        </p:nvGrpSpPr>
        <p:grpSpPr>
          <a:xfrm>
            <a:off x="4835456" y="1828361"/>
            <a:ext cx="356196" cy="354670"/>
            <a:chOff x="-13946200" y="3647075"/>
            <a:chExt cx="353650" cy="352100"/>
          </a:xfrm>
        </p:grpSpPr>
        <p:sp>
          <p:nvSpPr>
            <p:cNvPr id="6796" name="Google Shape;6796;p6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63"/>
          <p:cNvGrpSpPr/>
          <p:nvPr/>
        </p:nvGrpSpPr>
        <p:grpSpPr>
          <a:xfrm>
            <a:off x="6618849" y="1387844"/>
            <a:ext cx="357002" cy="354267"/>
            <a:chOff x="-12163025" y="3214275"/>
            <a:chExt cx="354450" cy="351700"/>
          </a:xfrm>
        </p:grpSpPr>
        <p:sp>
          <p:nvSpPr>
            <p:cNvPr id="6803" name="Google Shape;6803;p6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3"/>
          <p:cNvGrpSpPr/>
          <p:nvPr/>
        </p:nvGrpSpPr>
        <p:grpSpPr>
          <a:xfrm>
            <a:off x="6619629" y="1827581"/>
            <a:ext cx="355441" cy="356232"/>
            <a:chOff x="-12160675" y="3647875"/>
            <a:chExt cx="352900" cy="353650"/>
          </a:xfrm>
        </p:grpSpPr>
        <p:sp>
          <p:nvSpPr>
            <p:cNvPr id="6807" name="Google Shape;6807;p6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63"/>
          <p:cNvGrpSpPr/>
          <p:nvPr/>
        </p:nvGrpSpPr>
        <p:grpSpPr>
          <a:xfrm>
            <a:off x="6630345" y="2272036"/>
            <a:ext cx="354635" cy="356232"/>
            <a:chOff x="-12160675" y="4081850"/>
            <a:chExt cx="352100" cy="353650"/>
          </a:xfrm>
        </p:grpSpPr>
        <p:sp>
          <p:nvSpPr>
            <p:cNvPr id="6815" name="Google Shape;6815;p6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3"/>
          <p:cNvGrpSpPr/>
          <p:nvPr/>
        </p:nvGrpSpPr>
        <p:grpSpPr>
          <a:xfrm>
            <a:off x="4835311" y="2746480"/>
            <a:ext cx="355416" cy="355652"/>
            <a:chOff x="-10391650" y="3180600"/>
            <a:chExt cx="352875" cy="353075"/>
          </a:xfrm>
        </p:grpSpPr>
        <p:sp>
          <p:nvSpPr>
            <p:cNvPr id="6822" name="Google Shape;6822;p6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63"/>
          <p:cNvGrpSpPr/>
          <p:nvPr/>
        </p:nvGrpSpPr>
        <p:grpSpPr>
          <a:xfrm>
            <a:off x="4835310" y="3223278"/>
            <a:ext cx="354635" cy="353890"/>
            <a:chOff x="-10390875" y="3616350"/>
            <a:chExt cx="352100" cy="351325"/>
          </a:xfrm>
        </p:grpSpPr>
        <p:sp>
          <p:nvSpPr>
            <p:cNvPr id="6829" name="Google Shape;6829;p6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3"/>
          <p:cNvGrpSpPr/>
          <p:nvPr/>
        </p:nvGrpSpPr>
        <p:grpSpPr>
          <a:xfrm>
            <a:off x="7502285" y="2747943"/>
            <a:ext cx="312585" cy="354670"/>
            <a:chOff x="-10370400" y="4049550"/>
            <a:chExt cx="310350" cy="352100"/>
          </a:xfrm>
        </p:grpSpPr>
        <p:sp>
          <p:nvSpPr>
            <p:cNvPr id="6833" name="Google Shape;6833;p6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63"/>
          <p:cNvGrpSpPr/>
          <p:nvPr/>
        </p:nvGrpSpPr>
        <p:grpSpPr>
          <a:xfrm>
            <a:off x="6606541" y="2746884"/>
            <a:ext cx="379236" cy="354847"/>
            <a:chOff x="-8674650" y="3210975"/>
            <a:chExt cx="376525" cy="352275"/>
          </a:xfrm>
        </p:grpSpPr>
        <p:sp>
          <p:nvSpPr>
            <p:cNvPr id="6839" name="Google Shape;6839;p6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63"/>
          <p:cNvGrpSpPr/>
          <p:nvPr/>
        </p:nvGrpSpPr>
        <p:grpSpPr>
          <a:xfrm>
            <a:off x="5278038" y="1828361"/>
            <a:ext cx="356221" cy="354670"/>
            <a:chOff x="-13512225" y="3647075"/>
            <a:chExt cx="353675" cy="352100"/>
          </a:xfrm>
        </p:grpSpPr>
        <p:sp>
          <p:nvSpPr>
            <p:cNvPr id="6846" name="Google Shape;6846;p6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63"/>
          <p:cNvGrpSpPr/>
          <p:nvPr/>
        </p:nvGrpSpPr>
        <p:grpSpPr>
          <a:xfrm>
            <a:off x="5288351" y="2272427"/>
            <a:ext cx="356221" cy="355451"/>
            <a:chOff x="-13512225" y="4080275"/>
            <a:chExt cx="353675" cy="352875"/>
          </a:xfrm>
        </p:grpSpPr>
        <p:sp>
          <p:nvSpPr>
            <p:cNvPr id="6857" name="Google Shape;6857;p6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63"/>
          <p:cNvGrpSpPr/>
          <p:nvPr/>
        </p:nvGrpSpPr>
        <p:grpSpPr>
          <a:xfrm>
            <a:off x="7061431" y="1419788"/>
            <a:ext cx="356196" cy="290379"/>
            <a:chOff x="-11728250" y="3245400"/>
            <a:chExt cx="353650" cy="288275"/>
          </a:xfrm>
        </p:grpSpPr>
        <p:sp>
          <p:nvSpPr>
            <p:cNvPr id="6869" name="Google Shape;6869;p6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63"/>
          <p:cNvGrpSpPr/>
          <p:nvPr/>
        </p:nvGrpSpPr>
        <p:grpSpPr>
          <a:xfrm>
            <a:off x="7093939" y="2272427"/>
            <a:ext cx="311804" cy="355451"/>
            <a:chOff x="-11703850" y="4081850"/>
            <a:chExt cx="309575" cy="352875"/>
          </a:xfrm>
        </p:grpSpPr>
        <p:sp>
          <p:nvSpPr>
            <p:cNvPr id="6875" name="Google Shape;6875;p6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3"/>
          <p:cNvGrpSpPr/>
          <p:nvPr/>
        </p:nvGrpSpPr>
        <p:grpSpPr>
          <a:xfrm>
            <a:off x="5282595" y="2746580"/>
            <a:ext cx="357002" cy="355451"/>
            <a:chOff x="-9958475" y="3180025"/>
            <a:chExt cx="354450" cy="352875"/>
          </a:xfrm>
        </p:grpSpPr>
        <p:sp>
          <p:nvSpPr>
            <p:cNvPr id="6884" name="Google Shape;6884;p6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63"/>
          <p:cNvGrpSpPr/>
          <p:nvPr/>
        </p:nvGrpSpPr>
        <p:grpSpPr>
          <a:xfrm>
            <a:off x="5291722" y="3222561"/>
            <a:ext cx="337966" cy="355325"/>
            <a:chOff x="-9949025" y="3615575"/>
            <a:chExt cx="335550" cy="352750"/>
          </a:xfrm>
        </p:grpSpPr>
        <p:sp>
          <p:nvSpPr>
            <p:cNvPr id="6888" name="Google Shape;6888;p6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3"/>
          <p:cNvGrpSpPr/>
          <p:nvPr/>
        </p:nvGrpSpPr>
        <p:grpSpPr>
          <a:xfrm>
            <a:off x="7926568" y="2746067"/>
            <a:ext cx="360175" cy="358423"/>
            <a:chOff x="-9961625" y="4048175"/>
            <a:chExt cx="357600" cy="355825"/>
          </a:xfrm>
        </p:grpSpPr>
        <p:sp>
          <p:nvSpPr>
            <p:cNvPr id="6892" name="Google Shape;6892;p6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63"/>
          <p:cNvGrpSpPr/>
          <p:nvPr/>
        </p:nvGrpSpPr>
        <p:grpSpPr>
          <a:xfrm>
            <a:off x="6613289" y="3221579"/>
            <a:ext cx="364959" cy="357289"/>
            <a:chOff x="-8680950" y="3624225"/>
            <a:chExt cx="362350" cy="354700"/>
          </a:xfrm>
        </p:grpSpPr>
        <p:sp>
          <p:nvSpPr>
            <p:cNvPr id="6899" name="Google Shape;6899;p6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63"/>
          <p:cNvGrpSpPr/>
          <p:nvPr/>
        </p:nvGrpSpPr>
        <p:grpSpPr>
          <a:xfrm>
            <a:off x="5749533" y="1387239"/>
            <a:ext cx="313365" cy="355476"/>
            <a:chOff x="-13056975" y="3212300"/>
            <a:chExt cx="311125" cy="352900"/>
          </a:xfrm>
        </p:grpSpPr>
        <p:sp>
          <p:nvSpPr>
            <p:cNvPr id="6906" name="Google Shape;6906;p6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63"/>
          <p:cNvGrpSpPr/>
          <p:nvPr/>
        </p:nvGrpSpPr>
        <p:grpSpPr>
          <a:xfrm>
            <a:off x="5726921" y="1828034"/>
            <a:ext cx="358588" cy="355325"/>
            <a:chOff x="-13077450" y="3647075"/>
            <a:chExt cx="356025" cy="352750"/>
          </a:xfrm>
        </p:grpSpPr>
        <p:sp>
          <p:nvSpPr>
            <p:cNvPr id="6911" name="Google Shape;6911;p6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63"/>
          <p:cNvGrpSpPr/>
          <p:nvPr/>
        </p:nvGrpSpPr>
        <p:grpSpPr>
          <a:xfrm>
            <a:off x="5738027" y="2271633"/>
            <a:ext cx="357002" cy="357037"/>
            <a:chOff x="-13079025" y="4079475"/>
            <a:chExt cx="354450" cy="354450"/>
          </a:xfrm>
        </p:grpSpPr>
        <p:sp>
          <p:nvSpPr>
            <p:cNvPr id="6915" name="Google Shape;6915;p6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63"/>
          <p:cNvGrpSpPr/>
          <p:nvPr/>
        </p:nvGrpSpPr>
        <p:grpSpPr>
          <a:xfrm>
            <a:off x="7511094" y="1387642"/>
            <a:ext cx="356221" cy="354670"/>
            <a:chOff x="-11292700" y="3213875"/>
            <a:chExt cx="353675" cy="352100"/>
          </a:xfrm>
        </p:grpSpPr>
        <p:sp>
          <p:nvSpPr>
            <p:cNvPr id="6920" name="Google Shape;6920;p6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63"/>
          <p:cNvGrpSpPr/>
          <p:nvPr/>
        </p:nvGrpSpPr>
        <p:grpSpPr>
          <a:xfrm>
            <a:off x="7505152" y="1827581"/>
            <a:ext cx="368106" cy="356232"/>
            <a:chOff x="-11299000" y="3647875"/>
            <a:chExt cx="365475" cy="353650"/>
          </a:xfrm>
        </p:grpSpPr>
        <p:sp>
          <p:nvSpPr>
            <p:cNvPr id="6928" name="Google Shape;6928;p6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63"/>
          <p:cNvGrpSpPr/>
          <p:nvPr/>
        </p:nvGrpSpPr>
        <p:grpSpPr>
          <a:xfrm>
            <a:off x="7520614" y="2283532"/>
            <a:ext cx="357808" cy="333240"/>
            <a:chOff x="-11295075" y="4092875"/>
            <a:chExt cx="355250" cy="330825"/>
          </a:xfrm>
        </p:grpSpPr>
        <p:sp>
          <p:nvSpPr>
            <p:cNvPr id="6935" name="Google Shape;6935;p6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63"/>
          <p:cNvGrpSpPr/>
          <p:nvPr/>
        </p:nvGrpSpPr>
        <p:grpSpPr>
          <a:xfrm>
            <a:off x="5746214" y="2746580"/>
            <a:ext cx="312585" cy="355451"/>
            <a:chOff x="-9500075" y="3180800"/>
            <a:chExt cx="310350" cy="352875"/>
          </a:xfrm>
        </p:grpSpPr>
        <p:sp>
          <p:nvSpPr>
            <p:cNvPr id="6941" name="Google Shape;6941;p6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63"/>
          <p:cNvGrpSpPr/>
          <p:nvPr/>
        </p:nvGrpSpPr>
        <p:grpSpPr>
          <a:xfrm>
            <a:off x="5724005" y="3222095"/>
            <a:ext cx="356221" cy="356257"/>
            <a:chOff x="-9523700" y="3614000"/>
            <a:chExt cx="353675" cy="353675"/>
          </a:xfrm>
        </p:grpSpPr>
        <p:sp>
          <p:nvSpPr>
            <p:cNvPr id="6951" name="Google Shape;6951;p6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3"/>
          <p:cNvGrpSpPr/>
          <p:nvPr/>
        </p:nvGrpSpPr>
        <p:grpSpPr>
          <a:xfrm>
            <a:off x="7508956" y="3244737"/>
            <a:ext cx="356221" cy="354670"/>
            <a:chOff x="-9523700" y="4049550"/>
            <a:chExt cx="353675" cy="352100"/>
          </a:xfrm>
        </p:grpSpPr>
        <p:sp>
          <p:nvSpPr>
            <p:cNvPr id="6961" name="Google Shape;6961;p6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3"/>
          <p:cNvGrpSpPr/>
          <p:nvPr/>
        </p:nvGrpSpPr>
        <p:grpSpPr>
          <a:xfrm>
            <a:off x="7065071" y="3244710"/>
            <a:ext cx="357002" cy="311029"/>
            <a:chOff x="-8209150" y="3659675"/>
            <a:chExt cx="354450" cy="308775"/>
          </a:xfrm>
        </p:grpSpPr>
        <p:sp>
          <p:nvSpPr>
            <p:cNvPr id="6969" name="Google Shape;6969;p6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3"/>
          <p:cNvGrpSpPr/>
          <p:nvPr/>
        </p:nvGrpSpPr>
        <p:grpSpPr>
          <a:xfrm>
            <a:off x="6178632" y="2273623"/>
            <a:ext cx="356221" cy="353059"/>
            <a:chOff x="-12643475" y="4081850"/>
            <a:chExt cx="353675" cy="350500"/>
          </a:xfrm>
        </p:grpSpPr>
        <p:sp>
          <p:nvSpPr>
            <p:cNvPr id="6976" name="Google Shape;6976;p6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63"/>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63"/>
          <p:cNvGrpSpPr/>
          <p:nvPr/>
        </p:nvGrpSpPr>
        <p:grpSpPr>
          <a:xfrm>
            <a:off x="7961232" y="2283532"/>
            <a:ext cx="356221" cy="333240"/>
            <a:chOff x="-10858725" y="4092875"/>
            <a:chExt cx="353675" cy="330825"/>
          </a:xfrm>
        </p:grpSpPr>
        <p:sp>
          <p:nvSpPr>
            <p:cNvPr id="6982" name="Google Shape;6982;p6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63"/>
          <p:cNvGrpSpPr/>
          <p:nvPr/>
        </p:nvGrpSpPr>
        <p:grpSpPr>
          <a:xfrm>
            <a:off x="6219755" y="3222498"/>
            <a:ext cx="252278" cy="355451"/>
            <a:chOff x="-9039300" y="3614000"/>
            <a:chExt cx="250475" cy="352875"/>
          </a:xfrm>
        </p:grpSpPr>
        <p:sp>
          <p:nvSpPr>
            <p:cNvPr id="6989" name="Google Shape;6989;p6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63"/>
          <p:cNvGrpSpPr/>
          <p:nvPr/>
        </p:nvGrpSpPr>
        <p:grpSpPr>
          <a:xfrm>
            <a:off x="7951721" y="3244737"/>
            <a:ext cx="354635" cy="354670"/>
            <a:chOff x="-9088150" y="4049550"/>
            <a:chExt cx="352100" cy="352100"/>
          </a:xfrm>
        </p:grpSpPr>
        <p:sp>
          <p:nvSpPr>
            <p:cNvPr id="6992" name="Google Shape;6992;p6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3"/>
          <p:cNvGrpSpPr/>
          <p:nvPr/>
        </p:nvGrpSpPr>
        <p:grpSpPr>
          <a:xfrm>
            <a:off x="7086085" y="2746970"/>
            <a:ext cx="315757" cy="354670"/>
            <a:chOff x="-8191825" y="3174500"/>
            <a:chExt cx="313500" cy="352100"/>
          </a:xfrm>
        </p:grpSpPr>
        <p:sp>
          <p:nvSpPr>
            <p:cNvPr id="6999" name="Google Shape;6999;p6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63"/>
          <p:cNvGrpSpPr/>
          <p:nvPr/>
        </p:nvGrpSpPr>
        <p:grpSpPr>
          <a:xfrm>
            <a:off x="4835443" y="1387491"/>
            <a:ext cx="356221" cy="354973"/>
            <a:chOff x="-13947000" y="3212800"/>
            <a:chExt cx="353675" cy="352400"/>
          </a:xfrm>
        </p:grpSpPr>
        <p:sp>
          <p:nvSpPr>
            <p:cNvPr id="7003" name="Google Shape;7003;p6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5" name="Google Shape;7005;p63"/>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6" name="Google Shape;7006;p63"/>
          <p:cNvGrpSpPr/>
          <p:nvPr/>
        </p:nvGrpSpPr>
        <p:grpSpPr>
          <a:xfrm>
            <a:off x="5278038" y="1386849"/>
            <a:ext cx="356221" cy="356257"/>
            <a:chOff x="-13512225" y="3211525"/>
            <a:chExt cx="353675" cy="353675"/>
          </a:xfrm>
        </p:grpSpPr>
        <p:sp>
          <p:nvSpPr>
            <p:cNvPr id="7007" name="Google Shape;7007;p6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63"/>
          <p:cNvGrpSpPr/>
          <p:nvPr/>
        </p:nvGrpSpPr>
        <p:grpSpPr>
          <a:xfrm>
            <a:off x="6168320" y="1387239"/>
            <a:ext cx="356221" cy="355476"/>
            <a:chOff x="-12643475" y="3212300"/>
            <a:chExt cx="353675" cy="352900"/>
          </a:xfrm>
        </p:grpSpPr>
        <p:sp>
          <p:nvSpPr>
            <p:cNvPr id="7013" name="Google Shape;7013;p6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2" name="Google Shape;7022;p63"/>
          <p:cNvGrpSpPr/>
          <p:nvPr/>
        </p:nvGrpSpPr>
        <p:grpSpPr>
          <a:xfrm>
            <a:off x="6168320" y="1839013"/>
            <a:ext cx="356221" cy="333366"/>
            <a:chOff x="-12643475" y="3657325"/>
            <a:chExt cx="353675" cy="330950"/>
          </a:xfrm>
        </p:grpSpPr>
        <p:sp>
          <p:nvSpPr>
            <p:cNvPr id="7023" name="Google Shape;7023;p6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3"/>
          <p:cNvGrpSpPr/>
          <p:nvPr/>
        </p:nvGrpSpPr>
        <p:grpSpPr>
          <a:xfrm>
            <a:off x="7951322" y="1387642"/>
            <a:ext cx="355416" cy="354670"/>
            <a:chOff x="-10857925" y="3213875"/>
            <a:chExt cx="352875" cy="352100"/>
          </a:xfrm>
        </p:grpSpPr>
        <p:sp>
          <p:nvSpPr>
            <p:cNvPr id="7030" name="Google Shape;7030;p6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3"/>
          <p:cNvGrpSpPr/>
          <p:nvPr/>
        </p:nvGrpSpPr>
        <p:grpSpPr>
          <a:xfrm>
            <a:off x="6168237" y="2747071"/>
            <a:ext cx="356096" cy="354469"/>
            <a:chOff x="-9089725" y="3180200"/>
            <a:chExt cx="353550" cy="351900"/>
          </a:xfrm>
        </p:grpSpPr>
        <p:sp>
          <p:nvSpPr>
            <p:cNvPr id="7041" name="Google Shape;7041;p6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3"/>
          <p:cNvGrpSpPr/>
          <p:nvPr/>
        </p:nvGrpSpPr>
        <p:grpSpPr>
          <a:xfrm>
            <a:off x="7060235" y="1826875"/>
            <a:ext cx="358588" cy="357642"/>
            <a:chOff x="7083760" y="1971660"/>
            <a:chExt cx="358588" cy="357642"/>
          </a:xfrm>
        </p:grpSpPr>
        <p:sp>
          <p:nvSpPr>
            <p:cNvPr id="7044" name="Google Shape;7044;p6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6" name="Google Shape;7056;p6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057" name="Google Shape;7057;p6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61"/>
        <p:cNvGrpSpPr/>
        <p:nvPr/>
      </p:nvGrpSpPr>
      <p:grpSpPr>
        <a:xfrm>
          <a:off x="0" y="0"/>
          <a:ext cx="0" cy="0"/>
          <a:chOff x="0" y="0"/>
          <a:chExt cx="0" cy="0"/>
        </a:xfrm>
      </p:grpSpPr>
      <p:sp>
        <p:nvSpPr>
          <p:cNvPr id="7062" name="Google Shape;7062;p64"/>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3" name="Google Shape;7063;p64"/>
          <p:cNvGrpSpPr/>
          <p:nvPr/>
        </p:nvGrpSpPr>
        <p:grpSpPr>
          <a:xfrm>
            <a:off x="719610" y="2243507"/>
            <a:ext cx="452798" cy="449473"/>
            <a:chOff x="-21322300" y="3693325"/>
            <a:chExt cx="306400" cy="304150"/>
          </a:xfrm>
        </p:grpSpPr>
        <p:sp>
          <p:nvSpPr>
            <p:cNvPr id="7064" name="Google Shape;7064;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64"/>
          <p:cNvGrpSpPr/>
          <p:nvPr/>
        </p:nvGrpSpPr>
        <p:grpSpPr>
          <a:xfrm>
            <a:off x="719019" y="2810244"/>
            <a:ext cx="453980" cy="422540"/>
            <a:chOff x="-21322300" y="4077125"/>
            <a:chExt cx="307200" cy="285925"/>
          </a:xfrm>
        </p:grpSpPr>
        <p:sp>
          <p:nvSpPr>
            <p:cNvPr id="7069" name="Google Shape;7069;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64"/>
          <p:cNvGrpSpPr/>
          <p:nvPr/>
        </p:nvGrpSpPr>
        <p:grpSpPr>
          <a:xfrm>
            <a:off x="3496195" y="1689128"/>
            <a:ext cx="451653" cy="450212"/>
            <a:chOff x="-19394200" y="3333800"/>
            <a:chExt cx="305625" cy="304650"/>
          </a:xfrm>
        </p:grpSpPr>
        <p:sp>
          <p:nvSpPr>
            <p:cNvPr id="7082" name="Google Shape;7082;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64"/>
          <p:cNvGrpSpPr/>
          <p:nvPr/>
        </p:nvGrpSpPr>
        <p:grpSpPr>
          <a:xfrm>
            <a:off x="3495032" y="2243580"/>
            <a:ext cx="453980" cy="449325"/>
            <a:chOff x="-19396575" y="3708500"/>
            <a:chExt cx="307200" cy="304050"/>
          </a:xfrm>
        </p:grpSpPr>
        <p:sp>
          <p:nvSpPr>
            <p:cNvPr id="7092" name="Google Shape;7092;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4"/>
          <p:cNvGrpSpPr/>
          <p:nvPr/>
        </p:nvGrpSpPr>
        <p:grpSpPr>
          <a:xfrm>
            <a:off x="3489212" y="2796461"/>
            <a:ext cx="465618" cy="450101"/>
            <a:chOff x="-19394200" y="4084200"/>
            <a:chExt cx="315075" cy="304575"/>
          </a:xfrm>
        </p:grpSpPr>
        <p:sp>
          <p:nvSpPr>
            <p:cNvPr id="7096" name="Google Shape;7096;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64"/>
          <p:cNvGrpSpPr/>
          <p:nvPr/>
        </p:nvGrpSpPr>
        <p:grpSpPr>
          <a:xfrm>
            <a:off x="6294923" y="1689001"/>
            <a:ext cx="400447" cy="450470"/>
            <a:chOff x="-17526750" y="3309200"/>
            <a:chExt cx="270975" cy="304825"/>
          </a:xfrm>
        </p:grpSpPr>
        <p:sp>
          <p:nvSpPr>
            <p:cNvPr id="7103" name="Google Shape;7103;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64"/>
          <p:cNvGrpSpPr/>
          <p:nvPr/>
        </p:nvGrpSpPr>
        <p:grpSpPr>
          <a:xfrm>
            <a:off x="6271075" y="2244173"/>
            <a:ext cx="448143" cy="448143"/>
            <a:chOff x="-17542500" y="3684100"/>
            <a:chExt cx="303250" cy="303250"/>
          </a:xfrm>
        </p:grpSpPr>
        <p:sp>
          <p:nvSpPr>
            <p:cNvPr id="7109" name="Google Shape;7109;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4"/>
          <p:cNvGrpSpPr/>
          <p:nvPr/>
        </p:nvGrpSpPr>
        <p:grpSpPr>
          <a:xfrm>
            <a:off x="6270484" y="2810817"/>
            <a:ext cx="449325" cy="421395"/>
            <a:chOff x="-17542500" y="4068450"/>
            <a:chExt cx="304050" cy="285150"/>
          </a:xfrm>
        </p:grpSpPr>
        <p:sp>
          <p:nvSpPr>
            <p:cNvPr id="7117" name="Google Shape;7117;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4"/>
          <p:cNvGrpSpPr/>
          <p:nvPr/>
        </p:nvGrpSpPr>
        <p:grpSpPr>
          <a:xfrm>
            <a:off x="3500906" y="3342211"/>
            <a:ext cx="343404" cy="449325"/>
            <a:chOff x="-15652200" y="3335975"/>
            <a:chExt cx="232375" cy="304050"/>
          </a:xfrm>
        </p:grpSpPr>
        <p:sp>
          <p:nvSpPr>
            <p:cNvPr id="7124" name="Google Shape;7124;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4"/>
          <p:cNvGrpSpPr/>
          <p:nvPr/>
        </p:nvGrpSpPr>
        <p:grpSpPr>
          <a:xfrm>
            <a:off x="1274819" y="2243729"/>
            <a:ext cx="449325" cy="449030"/>
            <a:chOff x="-20945825" y="3692175"/>
            <a:chExt cx="304050" cy="303850"/>
          </a:xfrm>
        </p:grpSpPr>
        <p:sp>
          <p:nvSpPr>
            <p:cNvPr id="7134" name="Google Shape;7134;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4"/>
          <p:cNvGrpSpPr/>
          <p:nvPr/>
        </p:nvGrpSpPr>
        <p:grpSpPr>
          <a:xfrm>
            <a:off x="4081644" y="1689848"/>
            <a:ext cx="372516" cy="448771"/>
            <a:chOff x="-18994100" y="3334775"/>
            <a:chExt cx="252075" cy="303675"/>
          </a:xfrm>
        </p:grpSpPr>
        <p:sp>
          <p:nvSpPr>
            <p:cNvPr id="7139" name="Google Shape;7139;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64"/>
          <p:cNvGrpSpPr/>
          <p:nvPr/>
        </p:nvGrpSpPr>
        <p:grpSpPr>
          <a:xfrm>
            <a:off x="4096200" y="2244743"/>
            <a:ext cx="343404" cy="446998"/>
            <a:chOff x="-18983850" y="3710075"/>
            <a:chExt cx="232375" cy="302475"/>
          </a:xfrm>
        </p:grpSpPr>
        <p:sp>
          <p:nvSpPr>
            <p:cNvPr id="7144" name="Google Shape;7144;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4"/>
          <p:cNvGrpSpPr/>
          <p:nvPr/>
        </p:nvGrpSpPr>
        <p:grpSpPr>
          <a:xfrm>
            <a:off x="1274247" y="1689573"/>
            <a:ext cx="450470" cy="449325"/>
            <a:chOff x="-20946600" y="3317850"/>
            <a:chExt cx="304825" cy="304050"/>
          </a:xfrm>
        </p:grpSpPr>
        <p:sp>
          <p:nvSpPr>
            <p:cNvPr id="7149" name="Google Shape;7149;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64"/>
          <p:cNvGrpSpPr/>
          <p:nvPr/>
        </p:nvGrpSpPr>
        <p:grpSpPr>
          <a:xfrm>
            <a:off x="1300422" y="2797442"/>
            <a:ext cx="398119" cy="448143"/>
            <a:chOff x="-20930075" y="4066100"/>
            <a:chExt cx="269400" cy="303250"/>
          </a:xfrm>
        </p:grpSpPr>
        <p:sp>
          <p:nvSpPr>
            <p:cNvPr id="7153" name="Google Shape;7153;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64"/>
          <p:cNvGrpSpPr/>
          <p:nvPr/>
        </p:nvGrpSpPr>
        <p:grpSpPr>
          <a:xfrm>
            <a:off x="4042667" y="2797422"/>
            <a:ext cx="450470" cy="448180"/>
            <a:chOff x="-19020075" y="4084200"/>
            <a:chExt cx="304825" cy="303275"/>
          </a:xfrm>
        </p:grpSpPr>
        <p:sp>
          <p:nvSpPr>
            <p:cNvPr id="7156" name="Google Shape;7156;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64"/>
          <p:cNvGrpSpPr/>
          <p:nvPr/>
        </p:nvGrpSpPr>
        <p:grpSpPr>
          <a:xfrm>
            <a:off x="6859931" y="1689001"/>
            <a:ext cx="396937" cy="450470"/>
            <a:chOff x="-17149475" y="3309200"/>
            <a:chExt cx="268600" cy="304825"/>
          </a:xfrm>
        </p:grpSpPr>
        <p:sp>
          <p:nvSpPr>
            <p:cNvPr id="7166" name="Google Shape;7166;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64"/>
          <p:cNvGrpSpPr/>
          <p:nvPr/>
        </p:nvGrpSpPr>
        <p:grpSpPr>
          <a:xfrm>
            <a:off x="6833737" y="2258120"/>
            <a:ext cx="449325" cy="420249"/>
            <a:chOff x="-17168375" y="3692750"/>
            <a:chExt cx="304050" cy="284375"/>
          </a:xfrm>
        </p:grpSpPr>
        <p:sp>
          <p:nvSpPr>
            <p:cNvPr id="7169" name="Google Shape;7169;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4"/>
          <p:cNvGrpSpPr/>
          <p:nvPr/>
        </p:nvGrpSpPr>
        <p:grpSpPr>
          <a:xfrm>
            <a:off x="6830246" y="2796852"/>
            <a:ext cx="456308" cy="449325"/>
            <a:chOff x="-17170750" y="4058800"/>
            <a:chExt cx="308775" cy="304050"/>
          </a:xfrm>
        </p:grpSpPr>
        <p:sp>
          <p:nvSpPr>
            <p:cNvPr id="7177" name="Google Shape;7177;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64"/>
          <p:cNvGrpSpPr/>
          <p:nvPr/>
        </p:nvGrpSpPr>
        <p:grpSpPr>
          <a:xfrm>
            <a:off x="5692143" y="3343358"/>
            <a:ext cx="450470" cy="446998"/>
            <a:chOff x="-15688425" y="3707725"/>
            <a:chExt cx="304825" cy="302475"/>
          </a:xfrm>
        </p:grpSpPr>
        <p:sp>
          <p:nvSpPr>
            <p:cNvPr id="7195" name="Google Shape;7195;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64"/>
          <p:cNvGrpSpPr/>
          <p:nvPr/>
        </p:nvGrpSpPr>
        <p:grpSpPr>
          <a:xfrm>
            <a:off x="1836300" y="1690441"/>
            <a:ext cx="451653" cy="447589"/>
            <a:chOff x="-20572500" y="3319025"/>
            <a:chExt cx="305625" cy="302875"/>
          </a:xfrm>
        </p:grpSpPr>
        <p:sp>
          <p:nvSpPr>
            <p:cNvPr id="7202" name="Google Shape;7202;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64"/>
          <p:cNvGrpSpPr/>
          <p:nvPr/>
        </p:nvGrpSpPr>
        <p:grpSpPr>
          <a:xfrm>
            <a:off x="1837463" y="2305410"/>
            <a:ext cx="449325" cy="325670"/>
            <a:chOff x="-20571700" y="3722875"/>
            <a:chExt cx="304050" cy="220375"/>
          </a:xfrm>
        </p:grpSpPr>
        <p:sp>
          <p:nvSpPr>
            <p:cNvPr id="7205" name="Google Shape;7205;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64"/>
          <p:cNvGrpSpPr/>
          <p:nvPr/>
        </p:nvGrpSpPr>
        <p:grpSpPr>
          <a:xfrm>
            <a:off x="1836891" y="2796278"/>
            <a:ext cx="450470" cy="450470"/>
            <a:chOff x="-20571700" y="4066875"/>
            <a:chExt cx="304825" cy="304825"/>
          </a:xfrm>
        </p:grpSpPr>
        <p:sp>
          <p:nvSpPr>
            <p:cNvPr id="7213" name="Google Shape;7213;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4"/>
          <p:cNvGrpSpPr/>
          <p:nvPr/>
        </p:nvGrpSpPr>
        <p:grpSpPr>
          <a:xfrm>
            <a:off x="4603593" y="1688259"/>
            <a:ext cx="453980" cy="451948"/>
            <a:chOff x="-18645175" y="3334200"/>
            <a:chExt cx="307200" cy="305825"/>
          </a:xfrm>
        </p:grpSpPr>
        <p:sp>
          <p:nvSpPr>
            <p:cNvPr id="7220" name="Google Shape;7220;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64"/>
          <p:cNvGrpSpPr/>
          <p:nvPr/>
        </p:nvGrpSpPr>
        <p:grpSpPr>
          <a:xfrm>
            <a:off x="4604184" y="2242989"/>
            <a:ext cx="452798" cy="450507"/>
            <a:chOff x="-18645175" y="3708500"/>
            <a:chExt cx="306400" cy="304850"/>
          </a:xfrm>
        </p:grpSpPr>
        <p:sp>
          <p:nvSpPr>
            <p:cNvPr id="7226" name="Google Shape;7226;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4"/>
          <p:cNvGrpSpPr/>
          <p:nvPr/>
        </p:nvGrpSpPr>
        <p:grpSpPr>
          <a:xfrm>
            <a:off x="4601857" y="2795630"/>
            <a:ext cx="457453" cy="451763"/>
            <a:chOff x="-18647525" y="4082625"/>
            <a:chExt cx="309550" cy="305700"/>
          </a:xfrm>
        </p:grpSpPr>
        <p:sp>
          <p:nvSpPr>
            <p:cNvPr id="7234" name="Google Shape;7234;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64"/>
          <p:cNvGrpSpPr/>
          <p:nvPr/>
        </p:nvGrpSpPr>
        <p:grpSpPr>
          <a:xfrm>
            <a:off x="7412241" y="1689592"/>
            <a:ext cx="395755" cy="449288"/>
            <a:chOff x="-16775350" y="3309200"/>
            <a:chExt cx="267800" cy="304025"/>
          </a:xfrm>
        </p:grpSpPr>
        <p:sp>
          <p:nvSpPr>
            <p:cNvPr id="7239" name="Google Shape;7239;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4"/>
          <p:cNvGrpSpPr/>
          <p:nvPr/>
        </p:nvGrpSpPr>
        <p:grpSpPr>
          <a:xfrm>
            <a:off x="7412241" y="2241827"/>
            <a:ext cx="395755" cy="452835"/>
            <a:chOff x="-16775350" y="3683300"/>
            <a:chExt cx="267800" cy="306425"/>
          </a:xfrm>
        </p:grpSpPr>
        <p:sp>
          <p:nvSpPr>
            <p:cNvPr id="7243" name="Google Shape;7243;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6" name="Google Shape;7246;p64"/>
          <p:cNvGrpSpPr/>
          <p:nvPr/>
        </p:nvGrpSpPr>
        <p:grpSpPr>
          <a:xfrm>
            <a:off x="7384292" y="2796870"/>
            <a:ext cx="451653" cy="449288"/>
            <a:chOff x="-16794250" y="4058225"/>
            <a:chExt cx="305625" cy="304025"/>
          </a:xfrm>
        </p:grpSpPr>
        <p:sp>
          <p:nvSpPr>
            <p:cNvPr id="7247" name="Google Shape;7247;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6" name="Google Shape;7256;p64"/>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7" name="Google Shape;7257;p64"/>
          <p:cNvGrpSpPr/>
          <p:nvPr/>
        </p:nvGrpSpPr>
        <p:grpSpPr>
          <a:xfrm>
            <a:off x="2385709" y="1689573"/>
            <a:ext cx="457453" cy="449325"/>
            <a:chOff x="-20199150" y="3317850"/>
            <a:chExt cx="309550" cy="304050"/>
          </a:xfrm>
        </p:grpSpPr>
        <p:sp>
          <p:nvSpPr>
            <p:cNvPr id="7258" name="Google Shape;7258;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4"/>
          <p:cNvGrpSpPr/>
          <p:nvPr/>
        </p:nvGrpSpPr>
        <p:grpSpPr>
          <a:xfrm>
            <a:off x="2388036" y="2242861"/>
            <a:ext cx="452798" cy="450766"/>
            <a:chOff x="-20199150" y="3693150"/>
            <a:chExt cx="306400" cy="305025"/>
          </a:xfrm>
        </p:grpSpPr>
        <p:sp>
          <p:nvSpPr>
            <p:cNvPr id="7266" name="Google Shape;7266;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4"/>
          <p:cNvGrpSpPr/>
          <p:nvPr/>
        </p:nvGrpSpPr>
        <p:grpSpPr>
          <a:xfrm>
            <a:off x="2388609" y="2795687"/>
            <a:ext cx="451653" cy="451653"/>
            <a:chOff x="-20197575" y="4066875"/>
            <a:chExt cx="305625" cy="305625"/>
          </a:xfrm>
        </p:grpSpPr>
        <p:sp>
          <p:nvSpPr>
            <p:cNvPr id="7273" name="Google Shape;7273;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4"/>
          <p:cNvGrpSpPr/>
          <p:nvPr/>
        </p:nvGrpSpPr>
        <p:grpSpPr>
          <a:xfrm>
            <a:off x="5170827" y="1687520"/>
            <a:ext cx="449325" cy="453426"/>
            <a:chOff x="-18271050" y="3333200"/>
            <a:chExt cx="304050" cy="306825"/>
          </a:xfrm>
        </p:grpSpPr>
        <p:sp>
          <p:nvSpPr>
            <p:cNvPr id="7282" name="Google Shape;7282;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4"/>
          <p:cNvGrpSpPr/>
          <p:nvPr/>
        </p:nvGrpSpPr>
        <p:grpSpPr>
          <a:xfrm>
            <a:off x="5171399" y="2244171"/>
            <a:ext cx="448180" cy="448143"/>
            <a:chOff x="-18270275" y="3710875"/>
            <a:chExt cx="303275" cy="303250"/>
          </a:xfrm>
        </p:grpSpPr>
        <p:sp>
          <p:nvSpPr>
            <p:cNvPr id="7288" name="Google Shape;7288;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64"/>
          <p:cNvGrpSpPr/>
          <p:nvPr/>
        </p:nvGrpSpPr>
        <p:grpSpPr>
          <a:xfrm>
            <a:off x="5224951" y="2797422"/>
            <a:ext cx="341076" cy="448180"/>
            <a:chOff x="-18234025" y="4084200"/>
            <a:chExt cx="230800" cy="303275"/>
          </a:xfrm>
        </p:grpSpPr>
        <p:sp>
          <p:nvSpPr>
            <p:cNvPr id="7295" name="Google Shape;7295;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64"/>
          <p:cNvGrpSpPr/>
          <p:nvPr/>
        </p:nvGrpSpPr>
        <p:grpSpPr>
          <a:xfrm>
            <a:off x="2337506" y="3341641"/>
            <a:ext cx="449325" cy="450470"/>
            <a:chOff x="-16419350" y="3308400"/>
            <a:chExt cx="304050" cy="304825"/>
          </a:xfrm>
        </p:grpSpPr>
        <p:sp>
          <p:nvSpPr>
            <p:cNvPr id="7299" name="Google Shape;7299;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4"/>
          <p:cNvGrpSpPr/>
          <p:nvPr/>
        </p:nvGrpSpPr>
        <p:grpSpPr>
          <a:xfrm>
            <a:off x="4609062" y="3340423"/>
            <a:ext cx="395755" cy="452872"/>
            <a:chOff x="-16401225" y="3683275"/>
            <a:chExt cx="267800" cy="306450"/>
          </a:xfrm>
        </p:grpSpPr>
        <p:sp>
          <p:nvSpPr>
            <p:cNvPr id="7307" name="Google Shape;7307;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64"/>
          <p:cNvGrpSpPr/>
          <p:nvPr/>
        </p:nvGrpSpPr>
        <p:grpSpPr>
          <a:xfrm>
            <a:off x="7974511" y="2797062"/>
            <a:ext cx="450470" cy="448180"/>
            <a:chOff x="-16419350" y="4058200"/>
            <a:chExt cx="304825" cy="303275"/>
          </a:xfrm>
        </p:grpSpPr>
        <p:sp>
          <p:nvSpPr>
            <p:cNvPr id="7315" name="Google Shape;7315;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4"/>
          <p:cNvGrpSpPr/>
          <p:nvPr/>
        </p:nvGrpSpPr>
        <p:grpSpPr>
          <a:xfrm>
            <a:off x="4001398" y="3343080"/>
            <a:ext cx="450507" cy="447589"/>
            <a:chOff x="-15296200" y="3326900"/>
            <a:chExt cx="304850" cy="302875"/>
          </a:xfrm>
        </p:grpSpPr>
        <p:sp>
          <p:nvSpPr>
            <p:cNvPr id="7323" name="Google Shape;7323;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4"/>
          <p:cNvGrpSpPr/>
          <p:nvPr/>
        </p:nvGrpSpPr>
        <p:grpSpPr>
          <a:xfrm>
            <a:off x="2917051" y="1706881"/>
            <a:ext cx="486566" cy="414708"/>
            <a:chOff x="-19835275" y="3330250"/>
            <a:chExt cx="329250" cy="280625"/>
          </a:xfrm>
        </p:grpSpPr>
        <p:sp>
          <p:nvSpPr>
            <p:cNvPr id="7329" name="Google Shape;7329;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64"/>
          <p:cNvGrpSpPr/>
          <p:nvPr/>
        </p:nvGrpSpPr>
        <p:grpSpPr>
          <a:xfrm>
            <a:off x="2935080" y="2243470"/>
            <a:ext cx="450507" cy="449547"/>
            <a:chOff x="-19822675" y="3692750"/>
            <a:chExt cx="304850" cy="304200"/>
          </a:xfrm>
        </p:grpSpPr>
        <p:sp>
          <p:nvSpPr>
            <p:cNvPr id="7333" name="Google Shape;7333;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4"/>
          <p:cNvGrpSpPr/>
          <p:nvPr/>
        </p:nvGrpSpPr>
        <p:grpSpPr>
          <a:xfrm>
            <a:off x="2935672" y="2796278"/>
            <a:ext cx="449325" cy="450470"/>
            <a:chOff x="-19822675" y="4066875"/>
            <a:chExt cx="304050" cy="304825"/>
          </a:xfrm>
        </p:grpSpPr>
        <p:sp>
          <p:nvSpPr>
            <p:cNvPr id="7339" name="Google Shape;7339;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64"/>
          <p:cNvGrpSpPr/>
          <p:nvPr/>
        </p:nvGrpSpPr>
        <p:grpSpPr>
          <a:xfrm>
            <a:off x="5744740" y="1689571"/>
            <a:ext cx="399302" cy="449325"/>
            <a:chOff x="-17878825" y="3334400"/>
            <a:chExt cx="270200" cy="304050"/>
          </a:xfrm>
        </p:grpSpPr>
        <p:sp>
          <p:nvSpPr>
            <p:cNvPr id="7346" name="Google Shape;7346;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64"/>
          <p:cNvGrpSpPr/>
          <p:nvPr/>
        </p:nvGrpSpPr>
        <p:grpSpPr>
          <a:xfrm>
            <a:off x="5718565" y="2242416"/>
            <a:ext cx="451653" cy="451653"/>
            <a:chOff x="-17896150" y="3709300"/>
            <a:chExt cx="305625" cy="305625"/>
          </a:xfrm>
        </p:grpSpPr>
        <p:sp>
          <p:nvSpPr>
            <p:cNvPr id="7354" name="Google Shape;7354;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4"/>
          <p:cNvGrpSpPr/>
          <p:nvPr/>
        </p:nvGrpSpPr>
        <p:grpSpPr>
          <a:xfrm>
            <a:off x="5746495" y="2795686"/>
            <a:ext cx="395792" cy="451653"/>
            <a:chOff x="-17878025" y="4082625"/>
            <a:chExt cx="267825" cy="305625"/>
          </a:xfrm>
        </p:grpSpPr>
        <p:sp>
          <p:nvSpPr>
            <p:cNvPr id="7359" name="Google Shape;7359;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64"/>
          <p:cNvGrpSpPr/>
          <p:nvPr/>
        </p:nvGrpSpPr>
        <p:grpSpPr>
          <a:xfrm>
            <a:off x="2890388" y="3355015"/>
            <a:ext cx="450507" cy="423722"/>
            <a:chOff x="-16044450" y="3317850"/>
            <a:chExt cx="304850" cy="286725"/>
          </a:xfrm>
        </p:grpSpPr>
        <p:sp>
          <p:nvSpPr>
            <p:cNvPr id="7367" name="Google Shape;7367;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1" name="Google Shape;7371;p64"/>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2" name="Google Shape;7372;p64"/>
          <p:cNvGrpSpPr/>
          <p:nvPr/>
        </p:nvGrpSpPr>
        <p:grpSpPr>
          <a:xfrm>
            <a:off x="8012905" y="2243724"/>
            <a:ext cx="373662" cy="449030"/>
            <a:chOff x="-16018450" y="4058400"/>
            <a:chExt cx="252850" cy="303850"/>
          </a:xfrm>
        </p:grpSpPr>
        <p:sp>
          <p:nvSpPr>
            <p:cNvPr id="7373" name="Google Shape;7373;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7" name="Google Shape;7377;p64"/>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82"/>
        <p:cNvGrpSpPr/>
        <p:nvPr/>
      </p:nvGrpSpPr>
      <p:grpSpPr>
        <a:xfrm>
          <a:off x="0" y="0"/>
          <a:ext cx="0" cy="0"/>
          <a:chOff x="0" y="0"/>
          <a:chExt cx="0" cy="0"/>
        </a:xfrm>
      </p:grpSpPr>
      <p:grpSp>
        <p:nvGrpSpPr>
          <p:cNvPr id="7383" name="Google Shape;7383;p65"/>
          <p:cNvGrpSpPr/>
          <p:nvPr/>
        </p:nvGrpSpPr>
        <p:grpSpPr>
          <a:xfrm>
            <a:off x="829817" y="1689241"/>
            <a:ext cx="442337" cy="419623"/>
            <a:chOff x="-6696925" y="3272575"/>
            <a:chExt cx="307200" cy="291425"/>
          </a:xfrm>
        </p:grpSpPr>
        <p:sp>
          <p:nvSpPr>
            <p:cNvPr id="7384" name="Google Shape;7384;p6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5"/>
          <p:cNvGrpSpPr/>
          <p:nvPr/>
        </p:nvGrpSpPr>
        <p:grpSpPr>
          <a:xfrm>
            <a:off x="829799" y="2204636"/>
            <a:ext cx="442373" cy="420775"/>
            <a:chOff x="-6690625" y="3631325"/>
            <a:chExt cx="307225" cy="292225"/>
          </a:xfrm>
        </p:grpSpPr>
        <p:sp>
          <p:nvSpPr>
            <p:cNvPr id="7387" name="Google Shape;7387;p6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5"/>
          <p:cNvGrpSpPr/>
          <p:nvPr/>
        </p:nvGrpSpPr>
        <p:grpSpPr>
          <a:xfrm>
            <a:off x="851921" y="2756972"/>
            <a:ext cx="421927" cy="419371"/>
            <a:chOff x="-6689825" y="3992050"/>
            <a:chExt cx="293025" cy="291250"/>
          </a:xfrm>
        </p:grpSpPr>
        <p:sp>
          <p:nvSpPr>
            <p:cNvPr id="7393" name="Google Shape;7393;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5" name="Google Shape;7405;p65"/>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6" name="Google Shape;7406;p65"/>
          <p:cNvGrpSpPr/>
          <p:nvPr/>
        </p:nvGrpSpPr>
        <p:grpSpPr>
          <a:xfrm>
            <a:off x="3535232" y="2205192"/>
            <a:ext cx="423043" cy="419659"/>
            <a:chOff x="-4837325" y="3612425"/>
            <a:chExt cx="293800" cy="291450"/>
          </a:xfrm>
        </p:grpSpPr>
        <p:sp>
          <p:nvSpPr>
            <p:cNvPr id="7407" name="Google Shape;7407;p6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65"/>
          <p:cNvGrpSpPr/>
          <p:nvPr/>
        </p:nvGrpSpPr>
        <p:grpSpPr>
          <a:xfrm>
            <a:off x="3548265" y="2756826"/>
            <a:ext cx="420775" cy="419659"/>
            <a:chOff x="-4837325" y="3971575"/>
            <a:chExt cx="292225" cy="291450"/>
          </a:xfrm>
        </p:grpSpPr>
        <p:sp>
          <p:nvSpPr>
            <p:cNvPr id="7411" name="Google Shape;7411;p6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65"/>
          <p:cNvGrpSpPr/>
          <p:nvPr/>
        </p:nvGrpSpPr>
        <p:grpSpPr>
          <a:xfrm>
            <a:off x="6240279" y="1714185"/>
            <a:ext cx="430998" cy="369730"/>
            <a:chOff x="-3037625" y="3254850"/>
            <a:chExt cx="299325" cy="256775"/>
          </a:xfrm>
        </p:grpSpPr>
        <p:sp>
          <p:nvSpPr>
            <p:cNvPr id="7418" name="Google Shape;7418;p6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65"/>
          <p:cNvGrpSpPr/>
          <p:nvPr/>
        </p:nvGrpSpPr>
        <p:grpSpPr>
          <a:xfrm>
            <a:off x="6244239" y="2204615"/>
            <a:ext cx="423079" cy="420811"/>
            <a:chOff x="-3031325" y="3597450"/>
            <a:chExt cx="293825" cy="292250"/>
          </a:xfrm>
        </p:grpSpPr>
        <p:sp>
          <p:nvSpPr>
            <p:cNvPr id="7423" name="Google Shape;7423;p6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5"/>
          <p:cNvGrpSpPr/>
          <p:nvPr/>
        </p:nvGrpSpPr>
        <p:grpSpPr>
          <a:xfrm>
            <a:off x="6256714" y="2781214"/>
            <a:ext cx="421927" cy="370882"/>
            <a:chOff x="-3030525" y="3973150"/>
            <a:chExt cx="293025" cy="257575"/>
          </a:xfrm>
        </p:grpSpPr>
        <p:sp>
          <p:nvSpPr>
            <p:cNvPr id="7428" name="Google Shape;7428;p6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5"/>
          <p:cNvGrpSpPr/>
          <p:nvPr/>
        </p:nvGrpSpPr>
        <p:grpSpPr>
          <a:xfrm>
            <a:off x="1358307" y="3369426"/>
            <a:ext cx="421927" cy="297195"/>
            <a:chOff x="-1199300" y="3279250"/>
            <a:chExt cx="293025" cy="206400"/>
          </a:xfrm>
        </p:grpSpPr>
        <p:sp>
          <p:nvSpPr>
            <p:cNvPr id="7431" name="Google Shape;7431;p6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65"/>
          <p:cNvGrpSpPr/>
          <p:nvPr/>
        </p:nvGrpSpPr>
        <p:grpSpPr>
          <a:xfrm>
            <a:off x="1365393" y="1688773"/>
            <a:ext cx="444605" cy="420559"/>
            <a:chOff x="-6338550" y="3272950"/>
            <a:chExt cx="308775" cy="292075"/>
          </a:xfrm>
        </p:grpSpPr>
        <p:sp>
          <p:nvSpPr>
            <p:cNvPr id="7436" name="Google Shape;7436;p6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5"/>
          <p:cNvGrpSpPr/>
          <p:nvPr/>
        </p:nvGrpSpPr>
        <p:grpSpPr>
          <a:xfrm>
            <a:off x="1376732" y="2205194"/>
            <a:ext cx="421927" cy="419659"/>
            <a:chOff x="-6329100" y="3632100"/>
            <a:chExt cx="293025" cy="291450"/>
          </a:xfrm>
        </p:grpSpPr>
        <p:sp>
          <p:nvSpPr>
            <p:cNvPr id="7440" name="Google Shape;7440;p6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65"/>
          <p:cNvGrpSpPr/>
          <p:nvPr/>
        </p:nvGrpSpPr>
        <p:grpSpPr>
          <a:xfrm>
            <a:off x="1389783" y="2756828"/>
            <a:ext cx="419623" cy="419659"/>
            <a:chOff x="-6329875" y="3992050"/>
            <a:chExt cx="291425" cy="291450"/>
          </a:xfrm>
        </p:grpSpPr>
        <p:sp>
          <p:nvSpPr>
            <p:cNvPr id="7444" name="Google Shape;7444;p6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5"/>
          <p:cNvGrpSpPr/>
          <p:nvPr/>
        </p:nvGrpSpPr>
        <p:grpSpPr>
          <a:xfrm>
            <a:off x="4075920" y="1687530"/>
            <a:ext cx="423079" cy="423043"/>
            <a:chOff x="-4478975" y="3251700"/>
            <a:chExt cx="293825" cy="293800"/>
          </a:xfrm>
        </p:grpSpPr>
        <p:sp>
          <p:nvSpPr>
            <p:cNvPr id="7449" name="Google Shape;7449;p6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65"/>
          <p:cNvGrpSpPr/>
          <p:nvPr/>
        </p:nvGrpSpPr>
        <p:grpSpPr>
          <a:xfrm>
            <a:off x="4075920" y="2205192"/>
            <a:ext cx="423079" cy="419659"/>
            <a:chOff x="-4475825" y="3612425"/>
            <a:chExt cx="293825" cy="291450"/>
          </a:xfrm>
        </p:grpSpPr>
        <p:sp>
          <p:nvSpPr>
            <p:cNvPr id="7453" name="Google Shape;7453;p6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5"/>
          <p:cNvGrpSpPr/>
          <p:nvPr/>
        </p:nvGrpSpPr>
        <p:grpSpPr>
          <a:xfrm>
            <a:off x="4084992" y="2756844"/>
            <a:ext cx="428730" cy="419623"/>
            <a:chOff x="-4480550" y="3970800"/>
            <a:chExt cx="297750" cy="291425"/>
          </a:xfrm>
        </p:grpSpPr>
        <p:sp>
          <p:nvSpPr>
            <p:cNvPr id="7457" name="Google Shape;7457;p6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65"/>
          <p:cNvGrpSpPr/>
          <p:nvPr/>
        </p:nvGrpSpPr>
        <p:grpSpPr>
          <a:xfrm>
            <a:off x="6788826" y="1689221"/>
            <a:ext cx="415123" cy="419659"/>
            <a:chOff x="-2668225" y="3239075"/>
            <a:chExt cx="288300" cy="291450"/>
          </a:xfrm>
        </p:grpSpPr>
        <p:sp>
          <p:nvSpPr>
            <p:cNvPr id="7460" name="Google Shape;7460;p6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5"/>
          <p:cNvGrpSpPr/>
          <p:nvPr/>
        </p:nvGrpSpPr>
        <p:grpSpPr>
          <a:xfrm>
            <a:off x="6785982" y="2205191"/>
            <a:ext cx="420811" cy="419659"/>
            <a:chOff x="-2671375" y="3597450"/>
            <a:chExt cx="292250" cy="291450"/>
          </a:xfrm>
        </p:grpSpPr>
        <p:sp>
          <p:nvSpPr>
            <p:cNvPr id="7466" name="Google Shape;7466;p6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5"/>
          <p:cNvGrpSpPr/>
          <p:nvPr/>
        </p:nvGrpSpPr>
        <p:grpSpPr>
          <a:xfrm>
            <a:off x="6796765" y="2755691"/>
            <a:ext cx="423043" cy="421927"/>
            <a:chOff x="-2670575" y="3956600"/>
            <a:chExt cx="293800" cy="293025"/>
          </a:xfrm>
        </p:grpSpPr>
        <p:sp>
          <p:nvSpPr>
            <p:cNvPr id="7469" name="Google Shape;7469;p6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65"/>
          <p:cNvGrpSpPr/>
          <p:nvPr/>
        </p:nvGrpSpPr>
        <p:grpSpPr>
          <a:xfrm>
            <a:off x="3054285" y="3311947"/>
            <a:ext cx="426462" cy="418363"/>
            <a:chOff x="-1183550" y="3586525"/>
            <a:chExt cx="296175" cy="290550"/>
          </a:xfrm>
        </p:grpSpPr>
        <p:sp>
          <p:nvSpPr>
            <p:cNvPr id="7474" name="Google Shape;7474;p6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65"/>
          <p:cNvGrpSpPr/>
          <p:nvPr/>
        </p:nvGrpSpPr>
        <p:grpSpPr>
          <a:xfrm>
            <a:off x="1917896" y="1689799"/>
            <a:ext cx="420811" cy="418507"/>
            <a:chOff x="-5971525" y="3273750"/>
            <a:chExt cx="292250" cy="290650"/>
          </a:xfrm>
        </p:grpSpPr>
        <p:sp>
          <p:nvSpPr>
            <p:cNvPr id="7484" name="Google Shape;7484;p6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5"/>
          <p:cNvGrpSpPr/>
          <p:nvPr/>
        </p:nvGrpSpPr>
        <p:grpSpPr>
          <a:xfrm>
            <a:off x="1912226" y="2203826"/>
            <a:ext cx="432150" cy="422395"/>
            <a:chOff x="-5974675" y="3632100"/>
            <a:chExt cx="300125" cy="293350"/>
          </a:xfrm>
        </p:grpSpPr>
        <p:sp>
          <p:nvSpPr>
            <p:cNvPr id="7487" name="Google Shape;7487;p6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5"/>
          <p:cNvGrpSpPr/>
          <p:nvPr/>
        </p:nvGrpSpPr>
        <p:grpSpPr>
          <a:xfrm>
            <a:off x="1942267" y="2755694"/>
            <a:ext cx="395865" cy="421927"/>
            <a:chOff x="-5971525" y="3990475"/>
            <a:chExt cx="274925" cy="293025"/>
          </a:xfrm>
        </p:grpSpPr>
        <p:sp>
          <p:nvSpPr>
            <p:cNvPr id="7491" name="Google Shape;7491;p6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5"/>
          <p:cNvGrpSpPr/>
          <p:nvPr/>
        </p:nvGrpSpPr>
        <p:grpSpPr>
          <a:xfrm>
            <a:off x="4615473" y="1689798"/>
            <a:ext cx="420775" cy="418507"/>
            <a:chOff x="-4118225" y="3253275"/>
            <a:chExt cx="292225" cy="290650"/>
          </a:xfrm>
        </p:grpSpPr>
        <p:sp>
          <p:nvSpPr>
            <p:cNvPr id="7496" name="Google Shape;7496;p6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5"/>
          <p:cNvGrpSpPr/>
          <p:nvPr/>
        </p:nvGrpSpPr>
        <p:grpSpPr>
          <a:xfrm>
            <a:off x="4665924" y="2204922"/>
            <a:ext cx="319874" cy="420199"/>
            <a:chOff x="-4082800" y="3612425"/>
            <a:chExt cx="222150" cy="291825"/>
          </a:xfrm>
        </p:grpSpPr>
        <p:sp>
          <p:nvSpPr>
            <p:cNvPr id="7499" name="Google Shape;7499;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65"/>
          <p:cNvGrpSpPr/>
          <p:nvPr/>
        </p:nvGrpSpPr>
        <p:grpSpPr>
          <a:xfrm>
            <a:off x="4627372" y="2769876"/>
            <a:ext cx="420775" cy="393561"/>
            <a:chOff x="-4118225" y="3990475"/>
            <a:chExt cx="292225" cy="273325"/>
          </a:xfrm>
        </p:grpSpPr>
        <p:sp>
          <p:nvSpPr>
            <p:cNvPr id="7503" name="Google Shape;7503;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65"/>
          <p:cNvGrpSpPr/>
          <p:nvPr/>
        </p:nvGrpSpPr>
        <p:grpSpPr>
          <a:xfrm>
            <a:off x="7338026" y="1688087"/>
            <a:ext cx="394713" cy="421927"/>
            <a:chOff x="-2312225" y="3238300"/>
            <a:chExt cx="274125" cy="293025"/>
          </a:xfrm>
        </p:grpSpPr>
        <p:sp>
          <p:nvSpPr>
            <p:cNvPr id="7508" name="Google Shape;7508;p6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5"/>
          <p:cNvGrpSpPr/>
          <p:nvPr/>
        </p:nvGrpSpPr>
        <p:grpSpPr>
          <a:xfrm>
            <a:off x="7335742" y="2756825"/>
            <a:ext cx="423079" cy="419659"/>
            <a:chOff x="-2310650" y="3958175"/>
            <a:chExt cx="293825" cy="291450"/>
          </a:xfrm>
        </p:grpSpPr>
        <p:sp>
          <p:nvSpPr>
            <p:cNvPr id="7511" name="Google Shape;7511;p6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5"/>
          <p:cNvGrpSpPr/>
          <p:nvPr/>
        </p:nvGrpSpPr>
        <p:grpSpPr>
          <a:xfrm>
            <a:off x="4702603" y="3308459"/>
            <a:ext cx="424159" cy="419659"/>
            <a:chOff x="-1182750" y="3962900"/>
            <a:chExt cx="294575" cy="291450"/>
          </a:xfrm>
        </p:grpSpPr>
        <p:sp>
          <p:nvSpPr>
            <p:cNvPr id="7514" name="Google Shape;7514;p6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65"/>
          <p:cNvGrpSpPr/>
          <p:nvPr/>
        </p:nvGrpSpPr>
        <p:grpSpPr>
          <a:xfrm>
            <a:off x="2455739" y="1689223"/>
            <a:ext cx="424195" cy="419659"/>
            <a:chOff x="-5611575" y="3272950"/>
            <a:chExt cx="294600" cy="291450"/>
          </a:xfrm>
        </p:grpSpPr>
        <p:sp>
          <p:nvSpPr>
            <p:cNvPr id="7522" name="Google Shape;7522;p6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65"/>
          <p:cNvGrpSpPr/>
          <p:nvPr/>
        </p:nvGrpSpPr>
        <p:grpSpPr>
          <a:xfrm>
            <a:off x="2455739" y="2205770"/>
            <a:ext cx="424195" cy="418507"/>
            <a:chOff x="-5613150" y="3632900"/>
            <a:chExt cx="294600" cy="290650"/>
          </a:xfrm>
        </p:grpSpPr>
        <p:sp>
          <p:nvSpPr>
            <p:cNvPr id="7528" name="Google Shape;7528;p6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65"/>
          <p:cNvGrpSpPr/>
          <p:nvPr/>
        </p:nvGrpSpPr>
        <p:grpSpPr>
          <a:xfrm>
            <a:off x="7324977" y="2153586"/>
            <a:ext cx="420811" cy="522864"/>
            <a:chOff x="-2310650" y="3525775"/>
            <a:chExt cx="292250" cy="363125"/>
          </a:xfrm>
        </p:grpSpPr>
        <p:sp>
          <p:nvSpPr>
            <p:cNvPr id="7531" name="Google Shape;7531;p6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5"/>
          <p:cNvGrpSpPr/>
          <p:nvPr/>
        </p:nvGrpSpPr>
        <p:grpSpPr>
          <a:xfrm>
            <a:off x="2467638" y="2756270"/>
            <a:ext cx="424195" cy="420775"/>
            <a:chOff x="-5613150" y="3991275"/>
            <a:chExt cx="294600" cy="292225"/>
          </a:xfrm>
        </p:grpSpPr>
        <p:sp>
          <p:nvSpPr>
            <p:cNvPr id="7536" name="Google Shape;7536;p6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65"/>
          <p:cNvGrpSpPr/>
          <p:nvPr/>
        </p:nvGrpSpPr>
        <p:grpSpPr>
          <a:xfrm>
            <a:off x="5139126" y="1689438"/>
            <a:ext cx="434634" cy="419227"/>
            <a:chOff x="-3768700" y="3253275"/>
            <a:chExt cx="301850" cy="291150"/>
          </a:xfrm>
        </p:grpSpPr>
        <p:sp>
          <p:nvSpPr>
            <p:cNvPr id="7546" name="Google Shape;7546;p6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65"/>
          <p:cNvGrpSpPr/>
          <p:nvPr/>
        </p:nvGrpSpPr>
        <p:grpSpPr>
          <a:xfrm>
            <a:off x="5143209" y="2217090"/>
            <a:ext cx="426462" cy="395865"/>
            <a:chOff x="-3808700" y="3628950"/>
            <a:chExt cx="296175" cy="274925"/>
          </a:xfrm>
        </p:grpSpPr>
        <p:sp>
          <p:nvSpPr>
            <p:cNvPr id="7550" name="Google Shape;7550;p6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5"/>
          <p:cNvGrpSpPr/>
          <p:nvPr/>
        </p:nvGrpSpPr>
        <p:grpSpPr>
          <a:xfrm>
            <a:off x="5208420" y="2756412"/>
            <a:ext cx="419443" cy="420487"/>
            <a:chOff x="-3771675" y="3971775"/>
            <a:chExt cx="291300" cy="292025"/>
          </a:xfrm>
        </p:grpSpPr>
        <p:sp>
          <p:nvSpPr>
            <p:cNvPr id="7554" name="Google Shape;7554;p6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5"/>
          <p:cNvGrpSpPr/>
          <p:nvPr/>
        </p:nvGrpSpPr>
        <p:grpSpPr>
          <a:xfrm>
            <a:off x="7869864" y="1716461"/>
            <a:ext cx="420271" cy="320774"/>
            <a:chOff x="-1951475" y="3273100"/>
            <a:chExt cx="291875" cy="222775"/>
          </a:xfrm>
        </p:grpSpPr>
        <p:sp>
          <p:nvSpPr>
            <p:cNvPr id="7560" name="Google Shape;7560;p6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5"/>
          <p:cNvGrpSpPr/>
          <p:nvPr/>
        </p:nvGrpSpPr>
        <p:grpSpPr>
          <a:xfrm>
            <a:off x="7867344" y="2205191"/>
            <a:ext cx="425310" cy="419659"/>
            <a:chOff x="-1951475" y="3597450"/>
            <a:chExt cx="295375" cy="291450"/>
          </a:xfrm>
        </p:grpSpPr>
        <p:sp>
          <p:nvSpPr>
            <p:cNvPr id="7564" name="Google Shape;7564;p6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5"/>
          <p:cNvGrpSpPr/>
          <p:nvPr/>
        </p:nvGrpSpPr>
        <p:grpSpPr>
          <a:xfrm>
            <a:off x="7869595" y="2756825"/>
            <a:ext cx="444605" cy="419659"/>
            <a:chOff x="-1960150" y="3956600"/>
            <a:chExt cx="308775" cy="291450"/>
          </a:xfrm>
        </p:grpSpPr>
        <p:sp>
          <p:nvSpPr>
            <p:cNvPr id="7569" name="Google Shape;7569;p6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5"/>
          <p:cNvGrpSpPr/>
          <p:nvPr/>
        </p:nvGrpSpPr>
        <p:grpSpPr>
          <a:xfrm>
            <a:off x="1923633" y="3307636"/>
            <a:ext cx="420775" cy="420775"/>
            <a:chOff x="-804700" y="3226500"/>
            <a:chExt cx="292225" cy="292225"/>
          </a:xfrm>
        </p:grpSpPr>
        <p:sp>
          <p:nvSpPr>
            <p:cNvPr id="7572" name="Google Shape;7572;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65"/>
          <p:cNvGrpSpPr/>
          <p:nvPr/>
        </p:nvGrpSpPr>
        <p:grpSpPr>
          <a:xfrm>
            <a:off x="3003724" y="1688647"/>
            <a:ext cx="420775" cy="420811"/>
            <a:chOff x="-5251625" y="3272950"/>
            <a:chExt cx="292225" cy="292250"/>
          </a:xfrm>
        </p:grpSpPr>
        <p:sp>
          <p:nvSpPr>
            <p:cNvPr id="7580" name="Google Shape;7580;p6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5"/>
          <p:cNvGrpSpPr/>
          <p:nvPr/>
        </p:nvGrpSpPr>
        <p:grpSpPr>
          <a:xfrm>
            <a:off x="3000322" y="2204348"/>
            <a:ext cx="427578" cy="421351"/>
            <a:chOff x="-5254775" y="3631325"/>
            <a:chExt cx="296950" cy="292625"/>
          </a:xfrm>
        </p:grpSpPr>
        <p:sp>
          <p:nvSpPr>
            <p:cNvPr id="7584" name="Google Shape;7584;p6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65"/>
          <p:cNvGrpSpPr/>
          <p:nvPr/>
        </p:nvGrpSpPr>
        <p:grpSpPr>
          <a:xfrm>
            <a:off x="3016181" y="2756270"/>
            <a:ext cx="419659" cy="420775"/>
            <a:chOff x="-5251625" y="3991275"/>
            <a:chExt cx="291450" cy="292225"/>
          </a:xfrm>
        </p:grpSpPr>
        <p:sp>
          <p:nvSpPr>
            <p:cNvPr id="7592" name="Google Shape;7592;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65"/>
          <p:cNvGrpSpPr/>
          <p:nvPr/>
        </p:nvGrpSpPr>
        <p:grpSpPr>
          <a:xfrm>
            <a:off x="5756763" y="1689240"/>
            <a:ext cx="319874" cy="419623"/>
            <a:chOff x="-3365275" y="3253275"/>
            <a:chExt cx="222150" cy="291425"/>
          </a:xfrm>
        </p:grpSpPr>
        <p:sp>
          <p:nvSpPr>
            <p:cNvPr id="7598" name="Google Shape;7598;p6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5"/>
          <p:cNvGrpSpPr/>
          <p:nvPr/>
        </p:nvGrpSpPr>
        <p:grpSpPr>
          <a:xfrm>
            <a:off x="5730701" y="2204058"/>
            <a:ext cx="371998" cy="421927"/>
            <a:chOff x="-3383375" y="3611625"/>
            <a:chExt cx="258350" cy="293025"/>
          </a:xfrm>
        </p:grpSpPr>
        <p:sp>
          <p:nvSpPr>
            <p:cNvPr id="7601" name="Google Shape;7601;p6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5"/>
          <p:cNvGrpSpPr/>
          <p:nvPr/>
        </p:nvGrpSpPr>
        <p:grpSpPr>
          <a:xfrm>
            <a:off x="5793050" y="2756826"/>
            <a:ext cx="271097" cy="419659"/>
            <a:chOff x="-3347950" y="3971575"/>
            <a:chExt cx="188275" cy="291450"/>
          </a:xfrm>
        </p:grpSpPr>
        <p:sp>
          <p:nvSpPr>
            <p:cNvPr id="7604" name="Google Shape;7604;p6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65"/>
          <p:cNvGrpSpPr/>
          <p:nvPr/>
        </p:nvGrpSpPr>
        <p:grpSpPr>
          <a:xfrm>
            <a:off x="842909" y="3307061"/>
            <a:ext cx="371998" cy="421927"/>
            <a:chOff x="-1575775" y="3238300"/>
            <a:chExt cx="258350" cy="293025"/>
          </a:xfrm>
        </p:grpSpPr>
        <p:sp>
          <p:nvSpPr>
            <p:cNvPr id="7608" name="Google Shape;7608;p6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65"/>
          <p:cNvGrpSpPr/>
          <p:nvPr/>
        </p:nvGrpSpPr>
        <p:grpSpPr>
          <a:xfrm>
            <a:off x="2487807" y="3309051"/>
            <a:ext cx="423079" cy="424159"/>
            <a:chOff x="-1591550" y="3597475"/>
            <a:chExt cx="293825" cy="294575"/>
          </a:xfrm>
        </p:grpSpPr>
        <p:sp>
          <p:nvSpPr>
            <p:cNvPr id="7614" name="Google Shape;7614;p6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65"/>
          <p:cNvGrpSpPr/>
          <p:nvPr/>
        </p:nvGrpSpPr>
        <p:grpSpPr>
          <a:xfrm>
            <a:off x="4137277" y="3318663"/>
            <a:ext cx="421927" cy="399248"/>
            <a:chOff x="-1592325" y="3957400"/>
            <a:chExt cx="293025" cy="277275"/>
          </a:xfrm>
        </p:grpSpPr>
        <p:sp>
          <p:nvSpPr>
            <p:cNvPr id="7618" name="Google Shape;7618;p6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65"/>
          <p:cNvGrpSpPr/>
          <p:nvPr/>
        </p:nvGrpSpPr>
        <p:grpSpPr>
          <a:xfrm>
            <a:off x="3624147" y="3310744"/>
            <a:ext cx="369730" cy="420775"/>
            <a:chOff x="-778700" y="3612425"/>
            <a:chExt cx="256775" cy="292225"/>
          </a:xfrm>
        </p:grpSpPr>
        <p:sp>
          <p:nvSpPr>
            <p:cNvPr id="7623" name="Google Shape;7623;p6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5"/>
          <p:cNvGrpSpPr/>
          <p:nvPr/>
        </p:nvGrpSpPr>
        <p:grpSpPr>
          <a:xfrm>
            <a:off x="6095649" y="3828305"/>
            <a:ext cx="340731" cy="387641"/>
            <a:chOff x="7728464" y="1561258"/>
            <a:chExt cx="349719" cy="397866"/>
          </a:xfrm>
        </p:grpSpPr>
        <p:sp>
          <p:nvSpPr>
            <p:cNvPr id="7630" name="Google Shape;7630;p6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5"/>
          <p:cNvGrpSpPr/>
          <p:nvPr/>
        </p:nvGrpSpPr>
        <p:grpSpPr>
          <a:xfrm>
            <a:off x="4018617" y="3828305"/>
            <a:ext cx="387681" cy="387641"/>
            <a:chOff x="5611350" y="1561258"/>
            <a:chExt cx="397907" cy="397866"/>
          </a:xfrm>
        </p:grpSpPr>
        <p:sp>
          <p:nvSpPr>
            <p:cNvPr id="7633" name="Google Shape;7633;p6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65"/>
          <p:cNvGrpSpPr/>
          <p:nvPr/>
        </p:nvGrpSpPr>
        <p:grpSpPr>
          <a:xfrm>
            <a:off x="4537903" y="3925571"/>
            <a:ext cx="387610" cy="193109"/>
            <a:chOff x="6140660" y="1661097"/>
            <a:chExt cx="397835" cy="198202"/>
          </a:xfrm>
        </p:grpSpPr>
        <p:sp>
          <p:nvSpPr>
            <p:cNvPr id="7638" name="Google Shape;7638;p6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65"/>
          <p:cNvGrpSpPr/>
          <p:nvPr/>
        </p:nvGrpSpPr>
        <p:grpSpPr>
          <a:xfrm>
            <a:off x="5057118" y="3828305"/>
            <a:ext cx="387681" cy="387641"/>
            <a:chOff x="6669907" y="1561258"/>
            <a:chExt cx="397907" cy="397866"/>
          </a:xfrm>
        </p:grpSpPr>
        <p:sp>
          <p:nvSpPr>
            <p:cNvPr id="7643" name="Google Shape;7643;p6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65"/>
          <p:cNvGrpSpPr/>
          <p:nvPr/>
        </p:nvGrpSpPr>
        <p:grpSpPr>
          <a:xfrm>
            <a:off x="1942348" y="3885842"/>
            <a:ext cx="387681" cy="272572"/>
            <a:chOff x="3386036" y="1746339"/>
            <a:chExt cx="397907" cy="279762"/>
          </a:xfrm>
        </p:grpSpPr>
        <p:sp>
          <p:nvSpPr>
            <p:cNvPr id="7649" name="Google Shape;7649;p6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5"/>
          <p:cNvGrpSpPr/>
          <p:nvPr/>
        </p:nvGrpSpPr>
        <p:grpSpPr>
          <a:xfrm>
            <a:off x="2980045" y="3828288"/>
            <a:ext cx="387681" cy="387681"/>
            <a:chOff x="4417380" y="1687279"/>
            <a:chExt cx="397907" cy="397907"/>
          </a:xfrm>
        </p:grpSpPr>
        <p:sp>
          <p:nvSpPr>
            <p:cNvPr id="7652" name="Google Shape;7652;p6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65"/>
          <p:cNvGrpSpPr/>
          <p:nvPr/>
        </p:nvGrpSpPr>
        <p:grpSpPr>
          <a:xfrm>
            <a:off x="7926526" y="3308537"/>
            <a:ext cx="387661" cy="387661"/>
            <a:chOff x="2869999" y="1687279"/>
            <a:chExt cx="397887" cy="397887"/>
          </a:xfrm>
        </p:grpSpPr>
        <p:sp>
          <p:nvSpPr>
            <p:cNvPr id="7655" name="Google Shape;7655;p6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65"/>
          <p:cNvGrpSpPr/>
          <p:nvPr/>
        </p:nvGrpSpPr>
        <p:grpSpPr>
          <a:xfrm>
            <a:off x="2461634" y="3828664"/>
            <a:ext cx="386807" cy="386929"/>
            <a:chOff x="3902887" y="1687655"/>
            <a:chExt cx="397010" cy="397135"/>
          </a:xfrm>
        </p:grpSpPr>
        <p:sp>
          <p:nvSpPr>
            <p:cNvPr id="7658" name="Google Shape;7658;p6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65"/>
          <p:cNvGrpSpPr/>
          <p:nvPr/>
        </p:nvGrpSpPr>
        <p:grpSpPr>
          <a:xfrm>
            <a:off x="3499331" y="3828344"/>
            <a:ext cx="387681" cy="387681"/>
            <a:chOff x="4933458" y="1687279"/>
            <a:chExt cx="397907" cy="397907"/>
          </a:xfrm>
        </p:grpSpPr>
        <p:sp>
          <p:nvSpPr>
            <p:cNvPr id="7661" name="Google Shape;7661;p6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5"/>
          <p:cNvGrpSpPr/>
          <p:nvPr/>
        </p:nvGrpSpPr>
        <p:grpSpPr>
          <a:xfrm>
            <a:off x="5273586" y="3308775"/>
            <a:ext cx="387681" cy="387661"/>
            <a:chOff x="266768" y="1721375"/>
            <a:chExt cx="397907" cy="397887"/>
          </a:xfrm>
        </p:grpSpPr>
        <p:sp>
          <p:nvSpPr>
            <p:cNvPr id="7664" name="Google Shape;7664;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5"/>
          <p:cNvGrpSpPr/>
          <p:nvPr/>
        </p:nvGrpSpPr>
        <p:grpSpPr>
          <a:xfrm>
            <a:off x="7395588" y="3308924"/>
            <a:ext cx="387539" cy="386888"/>
            <a:chOff x="2408992" y="1722875"/>
            <a:chExt cx="397761" cy="397093"/>
          </a:xfrm>
        </p:grpSpPr>
        <p:sp>
          <p:nvSpPr>
            <p:cNvPr id="7667" name="Google Shape;7667;p6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5"/>
          <p:cNvGrpSpPr/>
          <p:nvPr/>
        </p:nvGrpSpPr>
        <p:grpSpPr>
          <a:xfrm>
            <a:off x="5576404" y="3828305"/>
            <a:ext cx="387641" cy="387641"/>
            <a:chOff x="7199196" y="1561258"/>
            <a:chExt cx="397866" cy="397866"/>
          </a:xfrm>
        </p:grpSpPr>
        <p:sp>
          <p:nvSpPr>
            <p:cNvPr id="7670" name="Google Shape;7670;p6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65"/>
          <p:cNvGrpSpPr/>
          <p:nvPr/>
        </p:nvGrpSpPr>
        <p:grpSpPr>
          <a:xfrm>
            <a:off x="6332282" y="3308537"/>
            <a:ext cx="387661" cy="387661"/>
            <a:chOff x="1379798" y="1723250"/>
            <a:chExt cx="397887" cy="397887"/>
          </a:xfrm>
        </p:grpSpPr>
        <p:sp>
          <p:nvSpPr>
            <p:cNvPr id="7674" name="Google Shape;7674;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5"/>
          <p:cNvGrpSpPr/>
          <p:nvPr/>
        </p:nvGrpSpPr>
        <p:grpSpPr>
          <a:xfrm>
            <a:off x="5801242" y="3308537"/>
            <a:ext cx="387641" cy="387661"/>
            <a:chOff x="864491" y="1723250"/>
            <a:chExt cx="397866" cy="397887"/>
          </a:xfrm>
        </p:grpSpPr>
        <p:sp>
          <p:nvSpPr>
            <p:cNvPr id="7679" name="Google Shape;7679;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2" name="Google Shape;7682;p65"/>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3" name="Google Shape;7683;p65"/>
          <p:cNvGrpSpPr/>
          <p:nvPr/>
        </p:nvGrpSpPr>
        <p:grpSpPr>
          <a:xfrm>
            <a:off x="6568070" y="3827060"/>
            <a:ext cx="388966" cy="388966"/>
            <a:chOff x="1190625" y="238125"/>
            <a:chExt cx="5235075" cy="5235075"/>
          </a:xfrm>
        </p:grpSpPr>
        <p:sp>
          <p:nvSpPr>
            <p:cNvPr id="7684" name="Google Shape;7684;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6" name="Google Shape;7686;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90"/>
        <p:cNvGrpSpPr/>
        <p:nvPr/>
      </p:nvGrpSpPr>
      <p:grpSpPr>
        <a:xfrm>
          <a:off x="0" y="0"/>
          <a:ext cx="0" cy="0"/>
          <a:chOff x="0" y="0"/>
          <a:chExt cx="0" cy="0"/>
        </a:xfrm>
      </p:grpSpPr>
      <p:pic>
        <p:nvPicPr>
          <p:cNvPr id="7691" name="Google Shape;769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4"/>
          <p:cNvSpPr txBox="1">
            <a:spLocks noGrp="1"/>
          </p:cNvSpPr>
          <p:nvPr>
            <p:ph type="subTitle" idx="6"/>
          </p:nvPr>
        </p:nvSpPr>
        <p:spPr>
          <a:xfrm>
            <a:off x="1375066" y="3149732"/>
            <a:ext cx="27828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DEVELOPMENT</a:t>
            </a:r>
            <a:endParaRPr/>
          </a:p>
        </p:txBody>
      </p:sp>
      <p:sp>
        <p:nvSpPr>
          <p:cNvPr id="299" name="Google Shape;299;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MONEYSTREAM</a:t>
            </a:r>
            <a:endParaRPr dirty="0"/>
          </a:p>
        </p:txBody>
      </p:sp>
      <p:sp>
        <p:nvSpPr>
          <p:cNvPr id="300" name="Google Shape;300;p34"/>
          <p:cNvSpPr txBox="1">
            <a:spLocks noGrp="1"/>
          </p:cNvSpPr>
          <p:nvPr>
            <p:ph type="subTitle" idx="1"/>
          </p:nvPr>
        </p:nvSpPr>
        <p:spPr>
          <a:xfrm>
            <a:off x="1375067" y="1858632"/>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Financial platform that provides users with competitive real-time exchange rates and partners with fast cash transactions, and market trend monitoring tools.</a:t>
            </a:r>
          </a:p>
        </p:txBody>
      </p:sp>
      <p:sp>
        <p:nvSpPr>
          <p:cNvPr id="301" name="Google Shape;301;p34"/>
          <p:cNvSpPr txBox="1">
            <a:spLocks noGrp="1"/>
          </p:cNvSpPr>
          <p:nvPr>
            <p:ph type="subTitle" idx="2"/>
          </p:nvPr>
        </p:nvSpPr>
        <p:spPr>
          <a:xfrm>
            <a:off x="4961160" y="1858632"/>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Tiered subscription model for partners based on the number of locations with FREE access to clients for a long-term growth.</a:t>
            </a:r>
          </a:p>
        </p:txBody>
      </p:sp>
      <p:sp>
        <p:nvSpPr>
          <p:cNvPr id="302" name="Google Shape;302;p34"/>
          <p:cNvSpPr txBox="1">
            <a:spLocks noGrp="1"/>
          </p:cNvSpPr>
          <p:nvPr>
            <p:ph type="subTitle" idx="3"/>
          </p:nvPr>
        </p:nvSpPr>
        <p:spPr>
          <a:xfrm>
            <a:off x="1375066" y="3519207"/>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Agile development approach, starting with an MVP built using Node.js, React.js, and MySQL. Three phase development (initial, beta, post-launch).</a:t>
            </a:r>
            <a:endParaRPr dirty="0"/>
          </a:p>
        </p:txBody>
      </p:sp>
      <p:sp>
        <p:nvSpPr>
          <p:cNvPr id="303" name="Google Shape;303;p34"/>
          <p:cNvSpPr txBox="1">
            <a:spLocks noGrp="1"/>
          </p:cNvSpPr>
          <p:nvPr>
            <p:ph type="subTitle" idx="4"/>
          </p:nvPr>
        </p:nvSpPr>
        <p:spPr>
          <a:xfrm>
            <a:off x="4961159" y="3519207"/>
            <a:ext cx="27828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Support through live chat, email, and in-app assistance. Premium partners receive priority support for faster responses and personalized assistance.</a:t>
            </a:r>
            <a:endParaRPr dirty="0"/>
          </a:p>
        </p:txBody>
      </p:sp>
      <p:sp>
        <p:nvSpPr>
          <p:cNvPr id="304" name="Google Shape;304;p34"/>
          <p:cNvSpPr txBox="1">
            <a:spLocks noGrp="1"/>
          </p:cNvSpPr>
          <p:nvPr>
            <p:ph type="subTitle" idx="5"/>
          </p:nvPr>
        </p:nvSpPr>
        <p:spPr>
          <a:xfrm>
            <a:off x="1375066" y="1489082"/>
            <a:ext cx="27828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DESCRIPTION</a:t>
            </a:r>
            <a:endParaRPr dirty="0"/>
          </a:p>
        </p:txBody>
      </p:sp>
      <p:sp>
        <p:nvSpPr>
          <p:cNvPr id="305" name="Google Shape;305;p34"/>
          <p:cNvSpPr txBox="1">
            <a:spLocks noGrp="1"/>
          </p:cNvSpPr>
          <p:nvPr>
            <p:ph type="subTitle" idx="7"/>
          </p:nvPr>
        </p:nvSpPr>
        <p:spPr>
          <a:xfrm>
            <a:off x="4961133" y="1489082"/>
            <a:ext cx="27828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PRICING STRATEGY</a:t>
            </a:r>
            <a:endParaRPr dirty="0"/>
          </a:p>
        </p:txBody>
      </p:sp>
      <p:sp>
        <p:nvSpPr>
          <p:cNvPr id="306" name="Google Shape;306;p34"/>
          <p:cNvSpPr txBox="1">
            <a:spLocks noGrp="1"/>
          </p:cNvSpPr>
          <p:nvPr>
            <p:ph type="subTitle" idx="8"/>
          </p:nvPr>
        </p:nvSpPr>
        <p:spPr>
          <a:xfrm>
            <a:off x="4961133" y="3149732"/>
            <a:ext cx="27828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CUSTOMER SUPPORT</a:t>
            </a:r>
            <a:endParaRPr/>
          </a:p>
        </p:txBody>
      </p:sp>
      <p:grpSp>
        <p:nvGrpSpPr>
          <p:cNvPr id="307" name="Google Shape;307;p34"/>
          <p:cNvGrpSpPr/>
          <p:nvPr/>
        </p:nvGrpSpPr>
        <p:grpSpPr>
          <a:xfrm>
            <a:off x="4311772" y="1489082"/>
            <a:ext cx="420775" cy="393561"/>
            <a:chOff x="-4118225" y="3990475"/>
            <a:chExt cx="292225" cy="273325"/>
          </a:xfrm>
        </p:grpSpPr>
        <p:sp>
          <p:nvSpPr>
            <p:cNvPr id="308" name="Google Shape;308;p3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34"/>
          <p:cNvGrpSpPr/>
          <p:nvPr/>
        </p:nvGrpSpPr>
        <p:grpSpPr>
          <a:xfrm>
            <a:off x="720009" y="3149732"/>
            <a:ext cx="426462" cy="395865"/>
            <a:chOff x="-3808700" y="3628950"/>
            <a:chExt cx="296175" cy="274925"/>
          </a:xfrm>
        </p:grpSpPr>
        <p:sp>
          <p:nvSpPr>
            <p:cNvPr id="313" name="Google Shape;313;p3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34"/>
          <p:cNvGrpSpPr/>
          <p:nvPr/>
        </p:nvGrpSpPr>
        <p:grpSpPr>
          <a:xfrm>
            <a:off x="723101" y="1489082"/>
            <a:ext cx="420271" cy="320774"/>
            <a:chOff x="-1951475" y="3273100"/>
            <a:chExt cx="291875" cy="222775"/>
          </a:xfrm>
        </p:grpSpPr>
        <p:sp>
          <p:nvSpPr>
            <p:cNvPr id="317" name="Google Shape;317;p3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34"/>
          <p:cNvGrpSpPr/>
          <p:nvPr/>
        </p:nvGrpSpPr>
        <p:grpSpPr>
          <a:xfrm>
            <a:off x="4345820" y="3149732"/>
            <a:ext cx="352675" cy="355375"/>
            <a:chOff x="-31809525" y="3192625"/>
            <a:chExt cx="290650" cy="292875"/>
          </a:xfrm>
        </p:grpSpPr>
        <p:sp>
          <p:nvSpPr>
            <p:cNvPr id="321" name="Google Shape;321;p3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grpSp>
        <p:nvGrpSpPr>
          <p:cNvPr id="398" name="Google Shape;398;p39"/>
          <p:cNvGrpSpPr/>
          <p:nvPr/>
        </p:nvGrpSpPr>
        <p:grpSpPr>
          <a:xfrm>
            <a:off x="6649200" y="-121812"/>
            <a:ext cx="3183825" cy="5507988"/>
            <a:chOff x="6649200" y="-121812"/>
            <a:chExt cx="3183825" cy="5507988"/>
          </a:xfrm>
        </p:grpSpPr>
        <p:sp>
          <p:nvSpPr>
            <p:cNvPr id="399" name="Google Shape;399;p39"/>
            <p:cNvSpPr/>
            <p:nvPr/>
          </p:nvSpPr>
          <p:spPr>
            <a:xfrm>
              <a:off x="6705781" y="-121812"/>
              <a:ext cx="1463100" cy="1463100"/>
            </a:xfrm>
            <a:prstGeom prst="donut">
              <a:avLst>
                <a:gd name="adj" fmla="val 30849"/>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00" name="Google Shape;400;p39"/>
            <p:cNvGrpSpPr/>
            <p:nvPr/>
          </p:nvGrpSpPr>
          <p:grpSpPr>
            <a:xfrm>
              <a:off x="6649200" y="1276601"/>
              <a:ext cx="3183825" cy="4109575"/>
              <a:chOff x="6059300" y="-1096837"/>
              <a:chExt cx="3183825" cy="4109575"/>
            </a:xfrm>
          </p:grpSpPr>
          <p:sp>
            <p:nvSpPr>
              <p:cNvPr id="401" name="Google Shape;401;p39"/>
              <p:cNvSpPr/>
              <p:nvPr/>
            </p:nvSpPr>
            <p:spPr>
              <a:xfrm rot="-2700000">
                <a:off x="6308097" y="-205065"/>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2" name="Google Shape;402;p39"/>
              <p:cNvSpPr/>
              <p:nvPr/>
            </p:nvSpPr>
            <p:spPr>
              <a:xfrm rot="-2700000">
                <a:off x="6013872" y="1014910"/>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405" name="Google Shape;405;p39"/>
          <p:cNvSpPr txBox="1">
            <a:spLocks noGrp="1"/>
          </p:cNvSpPr>
          <p:nvPr>
            <p:ph type="title"/>
          </p:nvPr>
        </p:nvSpPr>
        <p:spPr>
          <a:xfrm>
            <a:off x="713225" y="2149800"/>
            <a:ext cx="3233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MOCKUP</a:t>
            </a:r>
            <a:endParaRPr dirty="0"/>
          </a:p>
        </p:txBody>
      </p:sp>
      <p:sp>
        <p:nvSpPr>
          <p:cNvPr id="406" name="Google Shape;406;p39"/>
          <p:cNvSpPr txBox="1">
            <a:spLocks noGrp="1"/>
          </p:cNvSpPr>
          <p:nvPr>
            <p:ph type="subTitle" idx="1"/>
          </p:nvPr>
        </p:nvSpPr>
        <p:spPr>
          <a:xfrm>
            <a:off x="713225" y="2838200"/>
            <a:ext cx="3233100" cy="98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Client platform.</a:t>
            </a:r>
            <a:endParaRPr dirty="0"/>
          </a:p>
        </p:txBody>
      </p:sp>
      <p:cxnSp>
        <p:nvCxnSpPr>
          <p:cNvPr id="407" name="Google Shape;407;p39"/>
          <p:cNvCxnSpPr/>
          <p:nvPr/>
        </p:nvCxnSpPr>
        <p:spPr>
          <a:xfrm>
            <a:off x="680350" y="4094525"/>
            <a:ext cx="3723300" cy="0"/>
          </a:xfrm>
          <a:prstGeom prst="straightConnector1">
            <a:avLst/>
          </a:prstGeom>
          <a:noFill/>
          <a:ln w="9525" cap="flat" cmpd="sng">
            <a:solidFill>
              <a:schemeClr val="dk1"/>
            </a:solidFill>
            <a:prstDash val="solid"/>
            <a:round/>
            <a:headEnd type="none" w="med" len="med"/>
            <a:tailEnd type="none" w="med" len="med"/>
          </a:ln>
        </p:spPr>
      </p:cxnSp>
      <p:pic>
        <p:nvPicPr>
          <p:cNvPr id="5" name="Picture 4" descr="A close-up of a cell phone&#10;&#10;AI-generated content may be incorrect.">
            <a:extLst>
              <a:ext uri="{FF2B5EF4-FFF2-40B4-BE49-F238E27FC236}">
                <a16:creationId xmlns:a16="http://schemas.microsoft.com/office/drawing/2014/main" id="{ABF73856-C4ED-954D-7E89-2F5DCC94D4B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9610" r="89940">
                        <a14:foregroundMark x1="49550" y1="49300" x2="60060" y2="40700"/>
                        <a14:foregroundMark x1="47297" y1="37800" x2="56306" y2="33700"/>
                        <a14:foregroundMark x1="40691" y1="35700" x2="61111" y2="36000"/>
                        <a14:foregroundMark x1="71171" y1="77300" x2="57357" y2="81200"/>
                        <a14:foregroundMark x1="57357" y1="81200" x2="58709" y2="82400"/>
                        <a14:foregroundMark x1="57508" y1="77700" x2="72072" y2="75800"/>
                        <a14:foregroundMark x1="89039" y1="78900" x2="89039" y2="78900"/>
                        <a14:foregroundMark x1="9610" y1="24900" x2="9610" y2="24900"/>
                      </a14:backgroundRemoval>
                    </a14:imgEffect>
                  </a14:imgLayer>
                </a14:imgProps>
              </a:ext>
            </a:extLst>
          </a:blip>
          <a:stretch>
            <a:fillRect/>
          </a:stretch>
        </p:blipFill>
        <p:spPr>
          <a:xfrm>
            <a:off x="4789301" y="-121812"/>
            <a:ext cx="3425571" cy="51435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7">
          <a:extLst>
            <a:ext uri="{FF2B5EF4-FFF2-40B4-BE49-F238E27FC236}">
              <a16:creationId xmlns:a16="http://schemas.microsoft.com/office/drawing/2014/main" id="{FA830B73-CD5C-C098-BE31-9BD69EDDB697}"/>
            </a:ext>
          </a:extLst>
        </p:cNvPr>
        <p:cNvGrpSpPr/>
        <p:nvPr/>
      </p:nvGrpSpPr>
      <p:grpSpPr>
        <a:xfrm>
          <a:off x="0" y="0"/>
          <a:ext cx="0" cy="0"/>
          <a:chOff x="0" y="0"/>
          <a:chExt cx="0" cy="0"/>
        </a:xfrm>
      </p:grpSpPr>
      <p:grpSp>
        <p:nvGrpSpPr>
          <p:cNvPr id="398" name="Google Shape;398;p39">
            <a:extLst>
              <a:ext uri="{FF2B5EF4-FFF2-40B4-BE49-F238E27FC236}">
                <a16:creationId xmlns:a16="http://schemas.microsoft.com/office/drawing/2014/main" id="{C6084650-437F-27FF-6D49-AFA8E4BA7F2A}"/>
              </a:ext>
            </a:extLst>
          </p:cNvPr>
          <p:cNvGrpSpPr/>
          <p:nvPr/>
        </p:nvGrpSpPr>
        <p:grpSpPr>
          <a:xfrm>
            <a:off x="6649200" y="-121812"/>
            <a:ext cx="3183825" cy="5507988"/>
            <a:chOff x="6649200" y="-121812"/>
            <a:chExt cx="3183825" cy="5507988"/>
          </a:xfrm>
        </p:grpSpPr>
        <p:sp>
          <p:nvSpPr>
            <p:cNvPr id="399" name="Google Shape;399;p39">
              <a:extLst>
                <a:ext uri="{FF2B5EF4-FFF2-40B4-BE49-F238E27FC236}">
                  <a16:creationId xmlns:a16="http://schemas.microsoft.com/office/drawing/2014/main" id="{78E23591-4B9D-FA5A-89D6-2C3C42F84D04}"/>
                </a:ext>
              </a:extLst>
            </p:cNvPr>
            <p:cNvSpPr/>
            <p:nvPr/>
          </p:nvSpPr>
          <p:spPr>
            <a:xfrm>
              <a:off x="6705781" y="-121812"/>
              <a:ext cx="1463100" cy="1463100"/>
            </a:xfrm>
            <a:prstGeom prst="donut">
              <a:avLst>
                <a:gd name="adj" fmla="val 30849"/>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00" name="Google Shape;400;p39">
              <a:extLst>
                <a:ext uri="{FF2B5EF4-FFF2-40B4-BE49-F238E27FC236}">
                  <a16:creationId xmlns:a16="http://schemas.microsoft.com/office/drawing/2014/main" id="{89204994-2802-517A-7744-9161A178C385}"/>
                </a:ext>
              </a:extLst>
            </p:cNvPr>
            <p:cNvGrpSpPr/>
            <p:nvPr/>
          </p:nvGrpSpPr>
          <p:grpSpPr>
            <a:xfrm>
              <a:off x="6649200" y="1276601"/>
              <a:ext cx="3183825" cy="4109575"/>
              <a:chOff x="6059300" y="-1096837"/>
              <a:chExt cx="3183825" cy="4109575"/>
            </a:xfrm>
          </p:grpSpPr>
          <p:sp>
            <p:nvSpPr>
              <p:cNvPr id="401" name="Google Shape;401;p39">
                <a:extLst>
                  <a:ext uri="{FF2B5EF4-FFF2-40B4-BE49-F238E27FC236}">
                    <a16:creationId xmlns:a16="http://schemas.microsoft.com/office/drawing/2014/main" id="{A56317FE-4B86-637A-25EF-3A33663F12FE}"/>
                  </a:ext>
                </a:extLst>
              </p:cNvPr>
              <p:cNvSpPr/>
              <p:nvPr/>
            </p:nvSpPr>
            <p:spPr>
              <a:xfrm rot="-2700000">
                <a:off x="6308097" y="-205065"/>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2" name="Google Shape;402;p39">
                <a:extLst>
                  <a:ext uri="{FF2B5EF4-FFF2-40B4-BE49-F238E27FC236}">
                    <a16:creationId xmlns:a16="http://schemas.microsoft.com/office/drawing/2014/main" id="{DBDB415A-31E6-0A9E-81FB-BE3D78766E1B}"/>
                  </a:ext>
                </a:extLst>
              </p:cNvPr>
              <p:cNvSpPr/>
              <p:nvPr/>
            </p:nvSpPr>
            <p:spPr>
              <a:xfrm rot="-2700000">
                <a:off x="6013872" y="1014910"/>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405" name="Google Shape;405;p39">
            <a:extLst>
              <a:ext uri="{FF2B5EF4-FFF2-40B4-BE49-F238E27FC236}">
                <a16:creationId xmlns:a16="http://schemas.microsoft.com/office/drawing/2014/main" id="{53425B9F-48DF-37CF-20F7-FF25B871BF81}"/>
              </a:ext>
            </a:extLst>
          </p:cNvPr>
          <p:cNvSpPr txBox="1">
            <a:spLocks noGrp="1"/>
          </p:cNvSpPr>
          <p:nvPr>
            <p:ph type="title"/>
          </p:nvPr>
        </p:nvSpPr>
        <p:spPr>
          <a:xfrm>
            <a:off x="713225" y="2149800"/>
            <a:ext cx="3233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MOCKUP</a:t>
            </a:r>
            <a:endParaRPr dirty="0"/>
          </a:p>
        </p:txBody>
      </p:sp>
      <p:sp>
        <p:nvSpPr>
          <p:cNvPr id="406" name="Google Shape;406;p39">
            <a:extLst>
              <a:ext uri="{FF2B5EF4-FFF2-40B4-BE49-F238E27FC236}">
                <a16:creationId xmlns:a16="http://schemas.microsoft.com/office/drawing/2014/main" id="{88CE448B-D805-D7E3-5DE7-5BFA2D07EB51}"/>
              </a:ext>
            </a:extLst>
          </p:cNvPr>
          <p:cNvSpPr txBox="1">
            <a:spLocks noGrp="1"/>
          </p:cNvSpPr>
          <p:nvPr>
            <p:ph type="subTitle" idx="1"/>
          </p:nvPr>
        </p:nvSpPr>
        <p:spPr>
          <a:xfrm>
            <a:off x="713225" y="2838200"/>
            <a:ext cx="3233100" cy="98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Partner platform.</a:t>
            </a:r>
            <a:endParaRPr dirty="0"/>
          </a:p>
        </p:txBody>
      </p:sp>
      <p:cxnSp>
        <p:nvCxnSpPr>
          <p:cNvPr id="407" name="Google Shape;407;p39">
            <a:extLst>
              <a:ext uri="{FF2B5EF4-FFF2-40B4-BE49-F238E27FC236}">
                <a16:creationId xmlns:a16="http://schemas.microsoft.com/office/drawing/2014/main" id="{35FFAA6C-340A-0333-2164-37E88EAAD8D9}"/>
              </a:ext>
            </a:extLst>
          </p:cNvPr>
          <p:cNvCxnSpPr/>
          <p:nvPr/>
        </p:nvCxnSpPr>
        <p:spPr>
          <a:xfrm>
            <a:off x="680350" y="4094525"/>
            <a:ext cx="3723300" cy="0"/>
          </a:xfrm>
          <a:prstGeom prst="straightConnector1">
            <a:avLst/>
          </a:prstGeom>
          <a:noFill/>
          <a:ln w="9525" cap="flat" cmpd="sng">
            <a:solidFill>
              <a:schemeClr val="dk1"/>
            </a:solidFill>
            <a:prstDash val="solid"/>
            <a:round/>
            <a:headEnd type="none" w="med" len="med"/>
            <a:tailEnd type="none" w="med" len="med"/>
          </a:ln>
        </p:spPr>
      </p:cxnSp>
      <p:pic>
        <p:nvPicPr>
          <p:cNvPr id="3" name="Picture 2" descr="A computer with a purple screen&#10;&#10;AI-generated content may be incorrect.">
            <a:extLst>
              <a:ext uri="{FF2B5EF4-FFF2-40B4-BE49-F238E27FC236}">
                <a16:creationId xmlns:a16="http://schemas.microsoft.com/office/drawing/2014/main" id="{73CBBE97-3442-8C39-FF62-9BF9CDE4698C}"/>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44100" y1="21622" x2="52200" y2="22072"/>
                        <a14:foregroundMark x1="52200" y1="22072" x2="58700" y2="21922"/>
                        <a14:foregroundMark x1="58700" y1="21922" x2="65900" y2="18168"/>
                        <a14:foregroundMark x1="65900" y1="18168" x2="65900" y2="18468"/>
                        <a14:foregroundMark x1="62000" y1="20270" x2="41700" y2="19970"/>
                      </a14:backgroundRemoval>
                    </a14:imgEffect>
                  </a14:imgLayer>
                </a14:imgProps>
              </a:ext>
            </a:extLst>
          </a:blip>
          <a:stretch>
            <a:fillRect/>
          </a:stretch>
        </p:blipFill>
        <p:spPr>
          <a:xfrm>
            <a:off x="3456709" y="949100"/>
            <a:ext cx="5325523" cy="3546799"/>
          </a:xfrm>
          <a:prstGeom prst="rect">
            <a:avLst/>
          </a:prstGeom>
        </p:spPr>
      </p:pic>
    </p:spTree>
    <p:extLst>
      <p:ext uri="{BB962C8B-B14F-4D97-AF65-F5344CB8AC3E}">
        <p14:creationId xmlns:p14="http://schemas.microsoft.com/office/powerpoint/2010/main" val="3515982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0">
          <a:extLst>
            <a:ext uri="{FF2B5EF4-FFF2-40B4-BE49-F238E27FC236}">
              <a16:creationId xmlns:a16="http://schemas.microsoft.com/office/drawing/2014/main" id="{C2C3EDDA-48A0-115C-B56D-AC09B7D50268}"/>
            </a:ext>
          </a:extLst>
        </p:cNvPr>
        <p:cNvGrpSpPr/>
        <p:nvPr/>
      </p:nvGrpSpPr>
      <p:grpSpPr>
        <a:xfrm>
          <a:off x="0" y="0"/>
          <a:ext cx="0" cy="0"/>
          <a:chOff x="0" y="0"/>
          <a:chExt cx="0" cy="0"/>
        </a:xfrm>
      </p:grpSpPr>
      <p:sp>
        <p:nvSpPr>
          <p:cNvPr id="241" name="Google Shape;241;p31">
            <a:extLst>
              <a:ext uri="{FF2B5EF4-FFF2-40B4-BE49-F238E27FC236}">
                <a16:creationId xmlns:a16="http://schemas.microsoft.com/office/drawing/2014/main" id="{185B67C2-E80C-420A-E655-A6401FB44184}"/>
              </a:ext>
            </a:extLst>
          </p:cNvPr>
          <p:cNvSpPr txBox="1">
            <a:spLocks noGrp="1"/>
          </p:cNvSpPr>
          <p:nvPr>
            <p:ph type="title"/>
          </p:nvPr>
        </p:nvSpPr>
        <p:spPr>
          <a:xfrm>
            <a:off x="713224" y="2990850"/>
            <a:ext cx="5458976"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DESCRIPTION</a:t>
            </a:r>
            <a:endParaRPr dirty="0"/>
          </a:p>
        </p:txBody>
      </p:sp>
      <p:sp>
        <p:nvSpPr>
          <p:cNvPr id="242" name="Google Shape;242;p31">
            <a:extLst>
              <a:ext uri="{FF2B5EF4-FFF2-40B4-BE49-F238E27FC236}">
                <a16:creationId xmlns:a16="http://schemas.microsoft.com/office/drawing/2014/main" id="{B237F10E-BFB3-D607-438F-33FE34CCCE90}"/>
              </a:ext>
            </a:extLst>
          </p:cNvPr>
          <p:cNvSpPr txBox="1">
            <a:spLocks noGrp="1"/>
          </p:cNvSpPr>
          <p:nvPr>
            <p:ph type="title" idx="2"/>
          </p:nvPr>
        </p:nvSpPr>
        <p:spPr>
          <a:xfrm>
            <a:off x="713225" y="2072850"/>
            <a:ext cx="1332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grpSp>
        <p:nvGrpSpPr>
          <p:cNvPr id="243" name="Google Shape;243;p31">
            <a:extLst>
              <a:ext uri="{FF2B5EF4-FFF2-40B4-BE49-F238E27FC236}">
                <a16:creationId xmlns:a16="http://schemas.microsoft.com/office/drawing/2014/main" id="{907A5485-51FD-1390-8814-23B107D3BDE8}"/>
              </a:ext>
            </a:extLst>
          </p:cNvPr>
          <p:cNvGrpSpPr/>
          <p:nvPr/>
        </p:nvGrpSpPr>
        <p:grpSpPr>
          <a:xfrm>
            <a:off x="4404150" y="-1170400"/>
            <a:ext cx="4510600" cy="4143625"/>
            <a:chOff x="4404150" y="-1170400"/>
            <a:chExt cx="4510600" cy="4143625"/>
          </a:xfrm>
        </p:grpSpPr>
        <p:sp>
          <p:nvSpPr>
            <p:cNvPr id="244" name="Google Shape;244;p31">
              <a:extLst>
                <a:ext uri="{FF2B5EF4-FFF2-40B4-BE49-F238E27FC236}">
                  <a16:creationId xmlns:a16="http://schemas.microsoft.com/office/drawing/2014/main" id="{25A85D0F-BD04-6866-CB21-F935990D8F7B}"/>
                </a:ext>
              </a:extLst>
            </p:cNvPr>
            <p:cNvSpPr/>
            <p:nvPr/>
          </p:nvSpPr>
          <p:spPr>
            <a:xfrm rot="8100000">
              <a:off x="5979722" y="385122"/>
              <a:ext cx="2980455" cy="1106056"/>
            </a:xfrm>
            <a:prstGeom prst="roundRect">
              <a:avLst>
                <a:gd name="adj" fmla="val 50000"/>
              </a:avLst>
            </a:prstGeom>
            <a:solidFill>
              <a:srgbClr val="FFFFFF">
                <a:alpha val="2532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5" name="Google Shape;245;p31">
              <a:extLst>
                <a:ext uri="{FF2B5EF4-FFF2-40B4-BE49-F238E27FC236}">
                  <a16:creationId xmlns:a16="http://schemas.microsoft.com/office/drawing/2014/main" id="{99417C5E-33DE-149B-C6C3-FF0D76EA249B}"/>
                </a:ext>
              </a:extLst>
            </p:cNvPr>
            <p:cNvSpPr/>
            <p:nvPr/>
          </p:nvSpPr>
          <p:spPr>
            <a:xfrm rot="8100000">
              <a:off x="4523647" y="-278628"/>
              <a:ext cx="2980455" cy="1106056"/>
            </a:xfrm>
            <a:prstGeom prst="roundRect">
              <a:avLst>
                <a:gd name="adj" fmla="val 50000"/>
              </a:avLst>
            </a:prstGeom>
            <a:solidFill>
              <a:srgbClr val="4B01FF">
                <a:alpha val="5316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6" name="Google Shape;246;p31">
              <a:extLst>
                <a:ext uri="{FF2B5EF4-FFF2-40B4-BE49-F238E27FC236}">
                  <a16:creationId xmlns:a16="http://schemas.microsoft.com/office/drawing/2014/main" id="{FE36648B-0FF5-06F8-E033-7178CF07B63D}"/>
                </a:ext>
              </a:extLst>
            </p:cNvPr>
            <p:cNvSpPr/>
            <p:nvPr/>
          </p:nvSpPr>
          <p:spPr>
            <a:xfrm rot="10800000">
              <a:off x="5593444" y="1460626"/>
              <a:ext cx="1463100" cy="1463100"/>
            </a:xfrm>
            <a:prstGeom prst="donut">
              <a:avLst>
                <a:gd name="adj" fmla="val 30849"/>
              </a:avLst>
            </a:prstGeom>
            <a:solidFill>
              <a:srgbClr val="4B01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7" name="Google Shape;247;p31">
              <a:extLst>
                <a:ext uri="{FF2B5EF4-FFF2-40B4-BE49-F238E27FC236}">
                  <a16:creationId xmlns:a16="http://schemas.microsoft.com/office/drawing/2014/main" id="{6701D52C-D743-8852-6BF4-604ED9A81768}"/>
                </a:ext>
              </a:extLst>
            </p:cNvPr>
            <p:cNvSpPr/>
            <p:nvPr/>
          </p:nvSpPr>
          <p:spPr>
            <a:xfrm rot="8100000">
              <a:off x="4358722" y="975397"/>
              <a:ext cx="2980455" cy="1106056"/>
            </a:xfrm>
            <a:prstGeom prst="roundRect">
              <a:avLst>
                <a:gd name="adj" fmla="val 50000"/>
              </a:avLst>
            </a:prstGeom>
            <a:solidFill>
              <a:srgbClr val="FF36FF">
                <a:alpha val="43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cxnSp>
        <p:nvCxnSpPr>
          <p:cNvPr id="248" name="Google Shape;248;p31">
            <a:extLst>
              <a:ext uri="{FF2B5EF4-FFF2-40B4-BE49-F238E27FC236}">
                <a16:creationId xmlns:a16="http://schemas.microsoft.com/office/drawing/2014/main" id="{6F795BC6-86A8-EF37-FB91-BFCED491BBB0}"/>
              </a:ext>
            </a:extLst>
          </p:cNvPr>
          <p:cNvCxnSpPr>
            <a:cxnSpLocks/>
          </p:cNvCxnSpPr>
          <p:nvPr/>
        </p:nvCxnSpPr>
        <p:spPr>
          <a:xfrm>
            <a:off x="680350" y="4094525"/>
            <a:ext cx="4913094"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272627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3">
          <a:extLst>
            <a:ext uri="{FF2B5EF4-FFF2-40B4-BE49-F238E27FC236}">
              <a16:creationId xmlns:a16="http://schemas.microsoft.com/office/drawing/2014/main" id="{A334F262-260B-59C2-EF8D-4399D524FFB4}"/>
            </a:ext>
          </a:extLst>
        </p:cNvPr>
        <p:cNvGrpSpPr/>
        <p:nvPr/>
      </p:nvGrpSpPr>
      <p:grpSpPr>
        <a:xfrm>
          <a:off x="0" y="0"/>
          <a:ext cx="0" cy="0"/>
          <a:chOff x="0" y="0"/>
          <a:chExt cx="0" cy="0"/>
        </a:xfrm>
      </p:grpSpPr>
      <p:sp>
        <p:nvSpPr>
          <p:cNvPr id="274" name="Google Shape;274;p33">
            <a:extLst>
              <a:ext uri="{FF2B5EF4-FFF2-40B4-BE49-F238E27FC236}">
                <a16:creationId xmlns:a16="http://schemas.microsoft.com/office/drawing/2014/main" id="{FE415C67-2811-C5AA-1971-A78DFC9041E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MEET US</a:t>
            </a:r>
            <a:endParaRPr dirty="0"/>
          </a:p>
        </p:txBody>
      </p:sp>
      <p:sp>
        <p:nvSpPr>
          <p:cNvPr id="275" name="Google Shape;275;p33">
            <a:extLst>
              <a:ext uri="{FF2B5EF4-FFF2-40B4-BE49-F238E27FC236}">
                <a16:creationId xmlns:a16="http://schemas.microsoft.com/office/drawing/2014/main" id="{1ACD14D3-B368-517A-001F-9FB942DE95F5}"/>
              </a:ext>
            </a:extLst>
          </p:cNvPr>
          <p:cNvSpPr txBox="1">
            <a:spLocks noGrp="1"/>
          </p:cNvSpPr>
          <p:nvPr>
            <p:ph type="subTitle" idx="4"/>
          </p:nvPr>
        </p:nvSpPr>
        <p:spPr>
          <a:xfrm>
            <a:off x="720000" y="2041300"/>
            <a:ext cx="1955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VISION</a:t>
            </a:r>
            <a:endParaRPr dirty="0"/>
          </a:p>
        </p:txBody>
      </p:sp>
      <p:sp>
        <p:nvSpPr>
          <p:cNvPr id="276" name="Google Shape;276;p33">
            <a:extLst>
              <a:ext uri="{FF2B5EF4-FFF2-40B4-BE49-F238E27FC236}">
                <a16:creationId xmlns:a16="http://schemas.microsoft.com/office/drawing/2014/main" id="{32418DA4-BB59-D7AB-EDB0-7970207B3C99}"/>
              </a:ext>
            </a:extLst>
          </p:cNvPr>
          <p:cNvSpPr txBox="1">
            <a:spLocks noGrp="1"/>
          </p:cNvSpPr>
          <p:nvPr>
            <p:ph type="subTitle" idx="5"/>
          </p:nvPr>
        </p:nvSpPr>
        <p:spPr>
          <a:xfrm>
            <a:off x="3826330" y="2041300"/>
            <a:ext cx="19554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BARGAOANU BOGDAN</a:t>
            </a:r>
            <a:endParaRPr dirty="0"/>
          </a:p>
        </p:txBody>
      </p:sp>
      <p:sp>
        <p:nvSpPr>
          <p:cNvPr id="277" name="Google Shape;277;p33">
            <a:extLst>
              <a:ext uri="{FF2B5EF4-FFF2-40B4-BE49-F238E27FC236}">
                <a16:creationId xmlns:a16="http://schemas.microsoft.com/office/drawing/2014/main" id="{B553C4F3-49C6-B273-794D-9FD77D9AA042}"/>
              </a:ext>
            </a:extLst>
          </p:cNvPr>
          <p:cNvSpPr txBox="1">
            <a:spLocks noGrp="1"/>
          </p:cNvSpPr>
          <p:nvPr>
            <p:ph type="subTitle" idx="1"/>
          </p:nvPr>
        </p:nvSpPr>
        <p:spPr>
          <a:xfrm>
            <a:off x="720000" y="2745200"/>
            <a:ext cx="1955400" cy="20858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create a seamless and transparent currency exchange platform that prioritizes both users and businesses by offering real-time rates, direct transactions, and powerful financial tools, ensuring efficiency, security, and mutual growth.</a:t>
            </a:r>
            <a:endParaRPr dirty="0"/>
          </a:p>
        </p:txBody>
      </p:sp>
      <p:sp>
        <p:nvSpPr>
          <p:cNvPr id="278" name="Google Shape;278;p33">
            <a:extLst>
              <a:ext uri="{FF2B5EF4-FFF2-40B4-BE49-F238E27FC236}">
                <a16:creationId xmlns:a16="http://schemas.microsoft.com/office/drawing/2014/main" id="{48116252-5E8E-2E32-3ABB-BA0E08DCF1E7}"/>
              </a:ext>
            </a:extLst>
          </p:cNvPr>
          <p:cNvSpPr txBox="1">
            <a:spLocks noGrp="1"/>
          </p:cNvSpPr>
          <p:nvPr>
            <p:ph type="subTitle" idx="2"/>
          </p:nvPr>
        </p:nvSpPr>
        <p:spPr>
          <a:xfrm>
            <a:off x="3826330" y="2935700"/>
            <a:ext cx="19554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Description</a:t>
            </a:r>
            <a:endParaRPr dirty="0"/>
          </a:p>
        </p:txBody>
      </p:sp>
      <p:sp>
        <p:nvSpPr>
          <p:cNvPr id="279" name="Google Shape;279;p33">
            <a:extLst>
              <a:ext uri="{FF2B5EF4-FFF2-40B4-BE49-F238E27FC236}">
                <a16:creationId xmlns:a16="http://schemas.microsoft.com/office/drawing/2014/main" id="{E1963C64-D9C0-5275-11BA-E4F75C7C69A2}"/>
              </a:ext>
            </a:extLst>
          </p:cNvPr>
          <p:cNvSpPr txBox="1">
            <a:spLocks noGrp="1"/>
          </p:cNvSpPr>
          <p:nvPr>
            <p:ph type="subTitle" idx="3"/>
          </p:nvPr>
        </p:nvSpPr>
        <p:spPr>
          <a:xfrm>
            <a:off x="5980161" y="2935700"/>
            <a:ext cx="19554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Description</a:t>
            </a:r>
            <a:endParaRPr dirty="0"/>
          </a:p>
        </p:txBody>
      </p:sp>
      <p:sp>
        <p:nvSpPr>
          <p:cNvPr id="280" name="Google Shape;280;p33">
            <a:extLst>
              <a:ext uri="{FF2B5EF4-FFF2-40B4-BE49-F238E27FC236}">
                <a16:creationId xmlns:a16="http://schemas.microsoft.com/office/drawing/2014/main" id="{11F8C47E-146B-7948-F91B-DE325EC6EA4D}"/>
              </a:ext>
            </a:extLst>
          </p:cNvPr>
          <p:cNvSpPr txBox="1">
            <a:spLocks noGrp="1"/>
          </p:cNvSpPr>
          <p:nvPr>
            <p:ph type="subTitle" idx="6"/>
          </p:nvPr>
        </p:nvSpPr>
        <p:spPr>
          <a:xfrm>
            <a:off x="5980161" y="2041300"/>
            <a:ext cx="1876059"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FORRAI DIANA</a:t>
            </a:r>
            <a:endParaRPr dirty="0"/>
          </a:p>
        </p:txBody>
      </p:sp>
      <p:grpSp>
        <p:nvGrpSpPr>
          <p:cNvPr id="2" name="Google Shape;5347;p61">
            <a:extLst>
              <a:ext uri="{FF2B5EF4-FFF2-40B4-BE49-F238E27FC236}">
                <a16:creationId xmlns:a16="http://schemas.microsoft.com/office/drawing/2014/main" id="{BA15C8E3-79FE-3314-0623-FFA003A8864F}"/>
              </a:ext>
            </a:extLst>
          </p:cNvPr>
          <p:cNvGrpSpPr/>
          <p:nvPr/>
        </p:nvGrpSpPr>
        <p:grpSpPr>
          <a:xfrm>
            <a:off x="855911" y="1608670"/>
            <a:ext cx="370645" cy="368042"/>
            <a:chOff x="-63250675" y="3744075"/>
            <a:chExt cx="320350" cy="318100"/>
          </a:xfrm>
          <a:solidFill>
            <a:schemeClr val="tx1"/>
          </a:solidFill>
        </p:grpSpPr>
        <p:sp>
          <p:nvSpPr>
            <p:cNvPr id="3" name="Google Shape;5348;p61">
              <a:extLst>
                <a:ext uri="{FF2B5EF4-FFF2-40B4-BE49-F238E27FC236}">
                  <a16:creationId xmlns:a16="http://schemas.microsoft.com/office/drawing/2014/main" id="{348E15B6-747E-C96E-E4FF-761B688F9F04}"/>
                </a:ext>
              </a:extLst>
            </p:cNvPr>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349;p61">
              <a:extLst>
                <a:ext uri="{FF2B5EF4-FFF2-40B4-BE49-F238E27FC236}">
                  <a16:creationId xmlns:a16="http://schemas.microsoft.com/office/drawing/2014/main" id="{062E4A3B-850E-8841-363E-3CB1D10B5D34}"/>
                </a:ext>
              </a:extLst>
            </p:cNvPr>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350;p61">
              <a:extLst>
                <a:ext uri="{FF2B5EF4-FFF2-40B4-BE49-F238E27FC236}">
                  <a16:creationId xmlns:a16="http://schemas.microsoft.com/office/drawing/2014/main" id="{1BB5ABD4-1382-B84F-8279-B6D321E936AA}"/>
                </a:ext>
              </a:extLst>
            </p:cNvPr>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45996611"/>
      </p:ext>
    </p:extLst>
  </p:cSld>
  <p:clrMapOvr>
    <a:masterClrMapping/>
  </p:clrMapOvr>
</p:sld>
</file>

<file path=ppt/theme/theme1.xml><?xml version="1.0" encoding="utf-8"?>
<a:theme xmlns:a="http://schemas.openxmlformats.org/drawingml/2006/main" name="Morph Presentation for Business Plan Theme by Slidesgo">
  <a:themeElements>
    <a:clrScheme name="Simple Light">
      <a:dk1>
        <a:srgbClr val="FFFFFF"/>
      </a:dk1>
      <a:lt1>
        <a:srgbClr val="1B0344"/>
      </a:lt1>
      <a:dk2>
        <a:srgbClr val="3C0CB0"/>
      </a:dk2>
      <a:lt2>
        <a:srgbClr val="4B01FF"/>
      </a:lt2>
      <a:accent1>
        <a:srgbClr val="FF36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373</TotalTime>
  <Words>2118</Words>
  <Application>Microsoft Office PowerPoint</Application>
  <PresentationFormat>On-screen Show (16:9)</PresentationFormat>
  <Paragraphs>359</Paragraphs>
  <Slides>48</Slides>
  <Notes>47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48</vt:i4>
      </vt:variant>
    </vt:vector>
  </HeadingPairs>
  <TitlesOfParts>
    <vt:vector size="63" baseType="lpstr">
      <vt:lpstr>Raleway</vt:lpstr>
      <vt:lpstr>Nunito Light</vt:lpstr>
      <vt:lpstr>Open Sans</vt:lpstr>
      <vt:lpstr>Arial</vt:lpstr>
      <vt:lpstr>Assistant</vt:lpstr>
      <vt:lpstr>Epilogue</vt:lpstr>
      <vt:lpstr>Amatic SC</vt:lpstr>
      <vt:lpstr>Proxima Nova</vt:lpstr>
      <vt:lpstr>Calibri</vt:lpstr>
      <vt:lpstr>Roboto Medium</vt:lpstr>
      <vt:lpstr>Proxima Nova Semibold</vt:lpstr>
      <vt:lpstr>Be Vietnam Pro Black</vt:lpstr>
      <vt:lpstr>Actor</vt:lpstr>
      <vt:lpstr>Morph Presentation for Business Plan Theme by Slidesgo</vt:lpstr>
      <vt:lpstr>Slidesgo Final Pages</vt:lpstr>
      <vt:lpstr>MoneyStream</vt:lpstr>
      <vt:lpstr>CONTENTS OF THIS TEMPLATE</vt:lpstr>
      <vt:lpstr>TABLE OF CONTENTS</vt:lpstr>
      <vt:lpstr>OUR PRODUCT</vt:lpstr>
      <vt:lpstr>MONEYSTREAM</vt:lpstr>
      <vt:lpstr>MOCKUP</vt:lpstr>
      <vt:lpstr>MOCKUP</vt:lpstr>
      <vt:lpstr>TEAM DESCRIPTION</vt:lpstr>
      <vt:lpstr>MEET US</vt:lpstr>
      <vt:lpstr>MARKET ANALYSIS</vt:lpstr>
      <vt:lpstr>MARKET ANALYSIS</vt:lpstr>
      <vt:lpstr>MARKET SIZE INFOGRAPHIC</vt:lpstr>
      <vt:lpstr>BUSINESS PLAN</vt:lpstr>
      <vt:lpstr>EXECUTIVE SUMMARY</vt:lpstr>
      <vt:lpstr>UNIQUE SELLING PROPOSITIONS</vt:lpstr>
      <vt:lpstr>CANVAS INFOGRAPHIC</vt:lpstr>
      <vt:lpstr>BUSINESS STRATEGY</vt:lpstr>
      <vt:lpstr>SELLING PLAN (1ST YEAR)</vt:lpstr>
      <vt:lpstr>BUSINESS PLAN TIMELINE</vt:lpstr>
      <vt:lpstr>MK &amp; SALES STRATEGY</vt:lpstr>
      <vt:lpstr>MARKETING &amp; SALES STRATEGY</vt:lpstr>
      <vt:lpstr>PARTNER GROWTH, CLIENT VALUE</vt:lpstr>
      <vt:lpstr>TARGET INFOGRAPHIC</vt:lpstr>
      <vt:lpstr>FINANCIAL PROJECTIONS</vt:lpstr>
      <vt:lpstr>BUDGET FOR INITIAL LAUNCH (MVP)</vt:lpstr>
      <vt:lpstr>REVENUE INFORMATION</vt:lpstr>
      <vt:lpstr>ORGANIZATIONAL CHART(after succesful platform launch)</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Bogdan Bargaoanu</cp:lastModifiedBy>
  <cp:revision>55</cp:revision>
  <dcterms:modified xsi:type="dcterms:W3CDTF">2025-02-10T14:33:37Z</dcterms:modified>
</cp:coreProperties>
</file>